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1" r:id="rId1"/>
  </p:sldMasterIdLst>
  <p:notesMasterIdLst>
    <p:notesMasterId r:id="rId11"/>
  </p:notesMasterIdLst>
  <p:handoutMasterIdLst>
    <p:handoutMasterId r:id="rId12"/>
  </p:handoutMasterIdLst>
  <p:sldIdLst>
    <p:sldId id="1235" r:id="rId2"/>
    <p:sldId id="1416" r:id="rId3"/>
    <p:sldId id="2001" r:id="rId4"/>
    <p:sldId id="1989" r:id="rId5"/>
    <p:sldId id="1988" r:id="rId6"/>
    <p:sldId id="1450" r:id="rId7"/>
    <p:sldId id="1999" r:id="rId8"/>
    <p:sldId id="2002" r:id="rId9"/>
    <p:sldId id="506" r:id="rId1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KAGI TOMOKO" initials="TT" lastIdx="2" clrIdx="0">
    <p:extLst>
      <p:ext uri="{19B8F6BF-5375-455C-9EA6-DF929625EA0E}">
        <p15:presenceInfo xmlns:p15="http://schemas.microsoft.com/office/powerpoint/2012/main" userId="99da216f8854b0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4C7E7"/>
    <a:srgbClr val="000000"/>
    <a:srgbClr val="2E75B6"/>
    <a:srgbClr val="FDD800"/>
    <a:srgbClr val="ADADAD"/>
    <a:srgbClr val="EA8643"/>
    <a:srgbClr val="EA7C30"/>
    <a:srgbClr val="4472C4"/>
    <a:srgbClr val="4251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2644" autoAdjust="0"/>
    <p:restoredTop sz="95244" autoAdjust="0"/>
  </p:normalViewPr>
  <p:slideViewPr>
    <p:cSldViewPr>
      <p:cViewPr varScale="1">
        <p:scale>
          <a:sx n="114" d="100"/>
          <a:sy n="114" d="100"/>
        </p:scale>
        <p:origin x="990" y="10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25" d="100"/>
          <a:sy n="125" d="100"/>
        </p:scale>
        <p:origin x="3012" y="-19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尚宏 川口" userId="131438459ff1a536" providerId="LiveId" clId="{07A5607A-8984-4B6C-BE8B-FEB8BD340760}"/>
    <pc:docChg chg="undo custSel modSld">
      <pc:chgData name="尚宏 川口" userId="131438459ff1a536" providerId="LiveId" clId="{07A5607A-8984-4B6C-BE8B-FEB8BD340760}" dt="2024-03-14T14:04:21.859" v="8772" actId="207"/>
      <pc:docMkLst>
        <pc:docMk/>
      </pc:docMkLst>
      <pc:sldChg chg="modTransition">
        <pc:chgData name="尚宏 川口" userId="131438459ff1a536" providerId="LiveId" clId="{07A5607A-8984-4B6C-BE8B-FEB8BD340760}" dt="2024-03-14T14:03:49.652" v="8771"/>
        <pc:sldMkLst>
          <pc:docMk/>
          <pc:sldMk cId="3325060181" sldId="506"/>
        </pc:sldMkLst>
      </pc:sldChg>
      <pc:sldChg chg="modSp mod modNotes">
        <pc:chgData name="尚宏 川口" userId="131438459ff1a536" providerId="LiveId" clId="{07A5607A-8984-4B6C-BE8B-FEB8BD340760}" dt="2024-03-14T14:02:51.407" v="8765" actId="6549"/>
        <pc:sldMkLst>
          <pc:docMk/>
          <pc:sldMk cId="1537766162" sldId="1235"/>
        </pc:sldMkLst>
        <pc:spChg chg="mod">
          <ac:chgData name="尚宏 川口" userId="131438459ff1a536" providerId="LiveId" clId="{07A5607A-8984-4B6C-BE8B-FEB8BD340760}" dt="2024-03-14T14:02:51.407" v="8765" actId="6549"/>
          <ac:spMkLst>
            <pc:docMk/>
            <pc:sldMk cId="1537766162" sldId="1235"/>
            <ac:spMk id="7" creationId="{6A5D7979-9617-E80D-9381-6BC52D4DD493}"/>
          </ac:spMkLst>
        </pc:spChg>
      </pc:sldChg>
      <pc:sldChg chg="modSp mod modNotes">
        <pc:chgData name="尚宏 川口" userId="131438459ff1a536" providerId="LiveId" clId="{07A5607A-8984-4B6C-BE8B-FEB8BD340760}" dt="2024-03-14T13:36:36.996" v="6087" actId="20577"/>
        <pc:sldMkLst>
          <pc:docMk/>
          <pc:sldMk cId="1010940977" sldId="1416"/>
        </pc:sldMkLst>
        <pc:spChg chg="mod">
          <ac:chgData name="尚宏 川口" userId="131438459ff1a536" providerId="LiveId" clId="{07A5607A-8984-4B6C-BE8B-FEB8BD340760}" dt="2024-03-14T13:35:44.091" v="5968" actId="20577"/>
          <ac:spMkLst>
            <pc:docMk/>
            <pc:sldMk cId="1010940977" sldId="1416"/>
            <ac:spMk id="27" creationId="{B2B64DDE-2F40-199C-ED5F-6AC8D29BEA6D}"/>
          </ac:spMkLst>
        </pc:spChg>
      </pc:sldChg>
      <pc:sldChg chg="modSp mod modTransition modNotes">
        <pc:chgData name="尚宏 川口" userId="131438459ff1a536" providerId="LiveId" clId="{07A5607A-8984-4B6C-BE8B-FEB8BD340760}" dt="2024-03-14T14:03:49.652" v="8771"/>
        <pc:sldMkLst>
          <pc:docMk/>
          <pc:sldMk cId="1117412906" sldId="1450"/>
        </pc:sldMkLst>
        <pc:spChg chg="mod">
          <ac:chgData name="尚宏 川口" userId="131438459ff1a536" providerId="LiveId" clId="{07A5607A-8984-4B6C-BE8B-FEB8BD340760}" dt="2024-03-14T08:40:49.712" v="5350" actId="207"/>
          <ac:spMkLst>
            <pc:docMk/>
            <pc:sldMk cId="1117412906" sldId="1450"/>
            <ac:spMk id="35" creationId="{C80ECF47-824A-AC01-BD10-03E607D6D9DE}"/>
          </ac:spMkLst>
        </pc:spChg>
        <pc:spChg chg="mod">
          <ac:chgData name="尚宏 川口" userId="131438459ff1a536" providerId="LiveId" clId="{07A5607A-8984-4B6C-BE8B-FEB8BD340760}" dt="2024-03-14T13:54:50.274" v="7732" actId="20577"/>
          <ac:spMkLst>
            <pc:docMk/>
            <pc:sldMk cId="1117412906" sldId="1450"/>
            <ac:spMk id="40" creationId="{1C577E47-103A-6B5A-6B8C-F069734C9D3E}"/>
          </ac:spMkLst>
        </pc:spChg>
        <pc:grpChg chg="mod">
          <ac:chgData name="尚宏 川口" userId="131438459ff1a536" providerId="LiveId" clId="{07A5607A-8984-4B6C-BE8B-FEB8BD340760}" dt="2024-03-14T08:40:55.730" v="5353" actId="1036"/>
          <ac:grpSpMkLst>
            <pc:docMk/>
            <pc:sldMk cId="1117412906" sldId="1450"/>
            <ac:grpSpMk id="37" creationId="{4FA0EFA6-85C3-5B8E-905F-6B00B8276CF9}"/>
          </ac:grpSpMkLst>
        </pc:grpChg>
        <pc:grpChg chg="mod">
          <ac:chgData name="尚宏 川口" userId="131438459ff1a536" providerId="LiveId" clId="{07A5607A-8984-4B6C-BE8B-FEB8BD340760}" dt="2024-03-14T08:40:55.730" v="5353" actId="1036"/>
          <ac:grpSpMkLst>
            <pc:docMk/>
            <pc:sldMk cId="1117412906" sldId="1450"/>
            <ac:grpSpMk id="46" creationId="{2898848F-163E-D94C-E260-BAD017659134}"/>
          </ac:grpSpMkLst>
        </pc:grpChg>
        <pc:grpChg chg="mod">
          <ac:chgData name="尚宏 川口" userId="131438459ff1a536" providerId="LiveId" clId="{07A5607A-8984-4B6C-BE8B-FEB8BD340760}" dt="2024-03-14T08:40:55.730" v="5353" actId="1036"/>
          <ac:grpSpMkLst>
            <pc:docMk/>
            <pc:sldMk cId="1117412906" sldId="1450"/>
            <ac:grpSpMk id="48" creationId="{75E66B2D-FCA4-73D3-5703-AB519C1DC2C4}"/>
          </ac:grpSpMkLst>
        </pc:grpChg>
      </pc:sldChg>
      <pc:sldChg chg="modSp mod modTransition modNotes">
        <pc:chgData name="尚宏 川口" userId="131438459ff1a536" providerId="LiveId" clId="{07A5607A-8984-4B6C-BE8B-FEB8BD340760}" dt="2024-03-14T14:03:49.652" v="8771"/>
        <pc:sldMkLst>
          <pc:docMk/>
          <pc:sldMk cId="97502989" sldId="1988"/>
        </pc:sldMkLst>
        <pc:spChg chg="mod">
          <ac:chgData name="尚宏 川口" userId="131438459ff1a536" providerId="LiveId" clId="{07A5607A-8984-4B6C-BE8B-FEB8BD340760}" dt="2024-03-14T08:33:31.422" v="4887" actId="20577"/>
          <ac:spMkLst>
            <pc:docMk/>
            <pc:sldMk cId="97502989" sldId="1988"/>
            <ac:spMk id="49" creationId="{95838C89-79F5-8A88-07C6-376B5A0E745E}"/>
          </ac:spMkLst>
        </pc:spChg>
      </pc:sldChg>
      <pc:sldChg chg="modSp mod modTransition modNotes">
        <pc:chgData name="尚宏 川口" userId="131438459ff1a536" providerId="LiveId" clId="{07A5607A-8984-4B6C-BE8B-FEB8BD340760}" dt="2024-03-14T14:04:21.859" v="8772" actId="207"/>
        <pc:sldMkLst>
          <pc:docMk/>
          <pc:sldMk cId="3283926779" sldId="1989"/>
        </pc:sldMkLst>
        <pc:spChg chg="mod">
          <ac:chgData name="尚宏 川口" userId="131438459ff1a536" providerId="LiveId" clId="{07A5607A-8984-4B6C-BE8B-FEB8BD340760}" dt="2024-03-14T14:03:19.261" v="8770" actId="1035"/>
          <ac:spMkLst>
            <pc:docMk/>
            <pc:sldMk cId="3283926779" sldId="1989"/>
            <ac:spMk id="5" creationId="{676B29E8-6F30-8C52-C500-28C0CC690E91}"/>
          </ac:spMkLst>
        </pc:spChg>
        <pc:spChg chg="mod">
          <ac:chgData name="尚宏 川口" userId="131438459ff1a536" providerId="LiveId" clId="{07A5607A-8984-4B6C-BE8B-FEB8BD340760}" dt="2024-03-14T08:33:36.993" v="4888" actId="6549"/>
          <ac:spMkLst>
            <pc:docMk/>
            <pc:sldMk cId="3283926779" sldId="1989"/>
            <ac:spMk id="9" creationId="{F108A786-D711-CFAD-CEE3-99A9385C6282}"/>
          </ac:spMkLst>
        </pc:spChg>
        <pc:spChg chg="mod">
          <ac:chgData name="尚宏 川口" userId="131438459ff1a536" providerId="LiveId" clId="{07A5607A-8984-4B6C-BE8B-FEB8BD340760}" dt="2024-03-14T14:04:21.859" v="8772" actId="207"/>
          <ac:spMkLst>
            <pc:docMk/>
            <pc:sldMk cId="3283926779" sldId="1989"/>
            <ac:spMk id="22" creationId="{ADD51023-FA7D-8041-94C1-C1975FBBDFB0}"/>
          </ac:spMkLst>
        </pc:spChg>
      </pc:sldChg>
      <pc:sldChg chg="modSp mod modTransition modNotes">
        <pc:chgData name="尚宏 川口" userId="131438459ff1a536" providerId="LiveId" clId="{07A5607A-8984-4B6C-BE8B-FEB8BD340760}" dt="2024-03-14T14:03:49.652" v="8771"/>
        <pc:sldMkLst>
          <pc:docMk/>
          <pc:sldMk cId="1594234554" sldId="1999"/>
        </pc:sldMkLst>
        <pc:spChg chg="mod">
          <ac:chgData name="尚宏 川口" userId="131438459ff1a536" providerId="LiveId" clId="{07A5607A-8984-4B6C-BE8B-FEB8BD340760}" dt="2024-03-14T14:02:06.081" v="8696" actId="20577"/>
          <ac:spMkLst>
            <pc:docMk/>
            <pc:sldMk cId="1594234554" sldId="1999"/>
            <ac:spMk id="8" creationId="{4646C41A-3844-EA85-F53A-0CB6304EAA3B}"/>
          </ac:spMkLst>
        </pc:spChg>
      </pc:sldChg>
      <pc:sldChg chg="modSp mod modTransition modNotes">
        <pc:chgData name="尚宏 川口" userId="131438459ff1a536" providerId="LiveId" clId="{07A5607A-8984-4B6C-BE8B-FEB8BD340760}" dt="2024-03-14T14:03:49.652" v="8771"/>
        <pc:sldMkLst>
          <pc:docMk/>
          <pc:sldMk cId="3159483348" sldId="2001"/>
        </pc:sldMkLst>
        <pc:spChg chg="mod">
          <ac:chgData name="尚宏 川口" userId="131438459ff1a536" providerId="LiveId" clId="{07A5607A-8984-4B6C-BE8B-FEB8BD340760}" dt="2024-03-14T08:02:54.455" v="1747" actId="6549"/>
          <ac:spMkLst>
            <pc:docMk/>
            <pc:sldMk cId="3159483348" sldId="2001"/>
            <ac:spMk id="25" creationId="{CDCFAE93-FE96-9FE8-9954-A644B8C68E47}"/>
          </ac:spMkLst>
        </pc:spChg>
        <pc:spChg chg="mod">
          <ac:chgData name="尚宏 川口" userId="131438459ff1a536" providerId="LiveId" clId="{07A5607A-8984-4B6C-BE8B-FEB8BD340760}" dt="2024-03-14T14:00:16.312" v="8456" actId="6549"/>
          <ac:spMkLst>
            <pc:docMk/>
            <pc:sldMk cId="3159483348" sldId="2001"/>
            <ac:spMk id="27" creationId="{B2B64DDE-2F40-199C-ED5F-6AC8D29BEA6D}"/>
          </ac:spMkLst>
        </pc:spChg>
      </pc:sldChg>
    </pc:docChg>
  </pc:docChgLst>
  <pc:docChgLst>
    <pc:chgData name="尚宏 川口" userId="131438459ff1a536" providerId="LiveId" clId="{67415114-91BC-4E63-9924-38EF7E9D6425}"/>
    <pc:docChg chg="undo custSel addSld delSld modSld sldOrd modMainMaster">
      <pc:chgData name="尚宏 川口" userId="131438459ff1a536" providerId="LiveId" clId="{67415114-91BC-4E63-9924-38EF7E9D6425}" dt="2024-03-15T00:32:45.527" v="6943" actId="6549"/>
      <pc:docMkLst>
        <pc:docMk/>
      </pc:docMkLst>
      <pc:sldChg chg="modSp mod">
        <pc:chgData name="尚宏 川口" userId="131438459ff1a536" providerId="LiveId" clId="{67415114-91BC-4E63-9924-38EF7E9D6425}" dt="2024-03-13T23:18:38.857" v="623" actId="20577"/>
        <pc:sldMkLst>
          <pc:docMk/>
          <pc:sldMk cId="3325060181" sldId="506"/>
        </pc:sldMkLst>
        <pc:spChg chg="mod">
          <ac:chgData name="尚宏 川口" userId="131438459ff1a536" providerId="LiveId" clId="{67415114-91BC-4E63-9924-38EF7E9D6425}" dt="2024-03-13T23:18:38.857" v="623" actId="20577"/>
          <ac:spMkLst>
            <pc:docMk/>
            <pc:sldMk cId="3325060181" sldId="506"/>
            <ac:spMk id="11" creationId="{A78719D6-57F7-4EC3-BCB8-E6EE5E2BE2D5}"/>
          </ac:spMkLst>
        </pc:spChg>
      </pc:sldChg>
      <pc:sldChg chg="addSp delSp modSp mod modNotes">
        <pc:chgData name="尚宏 川口" userId="131438459ff1a536" providerId="LiveId" clId="{67415114-91BC-4E63-9924-38EF7E9D6425}" dt="2024-03-15T00:28:42.536" v="6910" actId="6549"/>
        <pc:sldMkLst>
          <pc:docMk/>
          <pc:sldMk cId="1537766162" sldId="1235"/>
        </pc:sldMkLst>
        <pc:spChg chg="mod">
          <ac:chgData name="尚宏 川口" userId="131438459ff1a536" providerId="LiveId" clId="{67415114-91BC-4E63-9924-38EF7E9D6425}" dt="2024-03-13T22:52:02.289" v="123" actId="6549"/>
          <ac:spMkLst>
            <pc:docMk/>
            <pc:sldMk cId="1537766162" sldId="1235"/>
            <ac:spMk id="2" creationId="{2F1324A4-7D15-FD2A-4C53-7C50AD582B26}"/>
          </ac:spMkLst>
        </pc:spChg>
        <pc:spChg chg="mod">
          <ac:chgData name="尚宏 川口" userId="131438459ff1a536" providerId="LiveId" clId="{67415114-91BC-4E63-9924-38EF7E9D6425}" dt="2024-03-13T22:51:47.208" v="112" actId="1036"/>
          <ac:spMkLst>
            <pc:docMk/>
            <pc:sldMk cId="1537766162" sldId="1235"/>
            <ac:spMk id="3" creationId="{72CD55D1-CD7B-0BF3-33B4-375837BD58C2}"/>
          </ac:spMkLst>
        </pc:spChg>
        <pc:spChg chg="mod">
          <ac:chgData name="尚宏 川口" userId="131438459ff1a536" providerId="LiveId" clId="{67415114-91BC-4E63-9924-38EF7E9D6425}" dt="2024-03-13T22:51:47.208" v="112" actId="1036"/>
          <ac:spMkLst>
            <pc:docMk/>
            <pc:sldMk cId="1537766162" sldId="1235"/>
            <ac:spMk id="4" creationId="{641CFA3A-C7BA-266F-5958-D32341C4AACE}"/>
          </ac:spMkLst>
        </pc:spChg>
        <pc:spChg chg="mod">
          <ac:chgData name="尚宏 川口" userId="131438459ff1a536" providerId="LiveId" clId="{67415114-91BC-4E63-9924-38EF7E9D6425}" dt="2024-03-13T22:49:21.144" v="39"/>
          <ac:spMkLst>
            <pc:docMk/>
            <pc:sldMk cId="1537766162" sldId="1235"/>
            <ac:spMk id="5" creationId="{1CBB4D81-4513-981C-216D-485ED98ECD8C}"/>
          </ac:spMkLst>
        </pc:spChg>
        <pc:spChg chg="add del mod">
          <ac:chgData name="尚宏 川口" userId="131438459ff1a536" providerId="LiveId" clId="{67415114-91BC-4E63-9924-38EF7E9D6425}" dt="2024-03-13T22:52:07.762" v="125" actId="478"/>
          <ac:spMkLst>
            <pc:docMk/>
            <pc:sldMk cId="1537766162" sldId="1235"/>
            <ac:spMk id="9" creationId="{C35A191F-8757-4804-0464-35D12AE7A88B}"/>
          </ac:spMkLst>
        </pc:spChg>
        <pc:spChg chg="add del mod">
          <ac:chgData name="尚宏 川口" userId="131438459ff1a536" providerId="LiveId" clId="{67415114-91BC-4E63-9924-38EF7E9D6425}" dt="2024-03-13T22:51:52.604" v="113" actId="478"/>
          <ac:spMkLst>
            <pc:docMk/>
            <pc:sldMk cId="1537766162" sldId="1235"/>
            <ac:spMk id="10" creationId="{0AAB810D-C264-DE07-3667-0983927521DE}"/>
          </ac:spMkLst>
        </pc:spChg>
        <pc:spChg chg="add del mod">
          <ac:chgData name="尚宏 川口" userId="131438459ff1a536" providerId="LiveId" clId="{67415114-91BC-4E63-9924-38EF7E9D6425}" dt="2024-03-13T22:51:52.604" v="113" actId="478"/>
          <ac:spMkLst>
            <pc:docMk/>
            <pc:sldMk cId="1537766162" sldId="1235"/>
            <ac:spMk id="11" creationId="{44F81F0D-7E07-3424-5108-4DA00CB5D040}"/>
          </ac:spMkLst>
        </pc:spChg>
        <pc:spChg chg="add del mod">
          <ac:chgData name="尚宏 川口" userId="131438459ff1a536" providerId="LiveId" clId="{67415114-91BC-4E63-9924-38EF7E9D6425}" dt="2024-03-13T22:52:07.762" v="125" actId="478"/>
          <ac:spMkLst>
            <pc:docMk/>
            <pc:sldMk cId="1537766162" sldId="1235"/>
            <ac:spMk id="12" creationId="{382A4533-6A6B-F690-60F6-33D38B16E339}"/>
          </ac:spMkLst>
        </pc:spChg>
        <pc:spChg chg="add del mod">
          <ac:chgData name="尚宏 川口" userId="131438459ff1a536" providerId="LiveId" clId="{67415114-91BC-4E63-9924-38EF7E9D6425}" dt="2024-03-13T22:51:52.604" v="113" actId="478"/>
          <ac:spMkLst>
            <pc:docMk/>
            <pc:sldMk cId="1537766162" sldId="1235"/>
            <ac:spMk id="14" creationId="{3FF18290-E496-3E49-92E8-DF875D10E729}"/>
          </ac:spMkLst>
        </pc:spChg>
        <pc:spChg chg="add del mod">
          <ac:chgData name="尚宏 川口" userId="131438459ff1a536" providerId="LiveId" clId="{67415114-91BC-4E63-9924-38EF7E9D6425}" dt="2024-03-13T22:51:52.604" v="113" actId="478"/>
          <ac:spMkLst>
            <pc:docMk/>
            <pc:sldMk cId="1537766162" sldId="1235"/>
            <ac:spMk id="15" creationId="{D7866760-F7CB-DA2C-113B-5344127F541B}"/>
          </ac:spMkLst>
        </pc:spChg>
        <pc:spChg chg="add del mod">
          <ac:chgData name="尚宏 川口" userId="131438459ff1a536" providerId="LiveId" clId="{67415114-91BC-4E63-9924-38EF7E9D6425}" dt="2024-03-13T22:51:52.604" v="113" actId="478"/>
          <ac:spMkLst>
            <pc:docMk/>
            <pc:sldMk cId="1537766162" sldId="1235"/>
            <ac:spMk id="16" creationId="{FDDAFA13-5995-E227-30D3-038B7D45B83B}"/>
          </ac:spMkLst>
        </pc:spChg>
        <pc:spChg chg="add mod">
          <ac:chgData name="尚宏 川口" userId="131438459ff1a536" providerId="LiveId" clId="{67415114-91BC-4E63-9924-38EF7E9D6425}" dt="2024-03-13T22:51:47.208" v="112" actId="1036"/>
          <ac:spMkLst>
            <pc:docMk/>
            <pc:sldMk cId="1537766162" sldId="1235"/>
            <ac:spMk id="17" creationId="{BE2B8EE0-16D9-EE52-33AD-CC0D61FD879C}"/>
          </ac:spMkLst>
        </pc:spChg>
        <pc:spChg chg="add mod">
          <ac:chgData name="尚宏 川口" userId="131438459ff1a536" providerId="LiveId" clId="{67415114-91BC-4E63-9924-38EF7E9D6425}" dt="2024-03-13T22:51:47.208" v="112" actId="1036"/>
          <ac:spMkLst>
            <pc:docMk/>
            <pc:sldMk cId="1537766162" sldId="1235"/>
            <ac:spMk id="18" creationId="{A94F50C7-32B9-623B-A104-7880909B2015}"/>
          </ac:spMkLst>
        </pc:spChg>
        <pc:cxnChg chg="add del mod">
          <ac:chgData name="尚宏 川口" userId="131438459ff1a536" providerId="LiveId" clId="{67415114-91BC-4E63-9924-38EF7E9D6425}" dt="2024-03-13T22:52:05.331" v="124" actId="478"/>
          <ac:cxnSpMkLst>
            <pc:docMk/>
            <pc:sldMk cId="1537766162" sldId="1235"/>
            <ac:cxnSpMk id="13" creationId="{E86682EE-E5B9-AE4F-E9B0-B2B581F2A5B4}"/>
          </ac:cxnSpMkLst>
        </pc:cxnChg>
      </pc:sldChg>
      <pc:sldChg chg="del">
        <pc:chgData name="尚宏 川口" userId="131438459ff1a536" providerId="LiveId" clId="{67415114-91BC-4E63-9924-38EF7E9D6425}" dt="2024-03-13T23:13:44.784" v="485" actId="47"/>
        <pc:sldMkLst>
          <pc:docMk/>
          <pc:sldMk cId="540034789" sldId="1414"/>
        </pc:sldMkLst>
      </pc:sldChg>
      <pc:sldChg chg="del">
        <pc:chgData name="尚宏 川口" userId="131438459ff1a536" providerId="LiveId" clId="{67415114-91BC-4E63-9924-38EF7E9D6425}" dt="2024-03-13T23:13:44.784" v="485" actId="47"/>
        <pc:sldMkLst>
          <pc:docMk/>
          <pc:sldMk cId="2280826682" sldId="1415"/>
        </pc:sldMkLst>
      </pc:sldChg>
      <pc:sldChg chg="addSp delSp modSp mod modAnim modNotes">
        <pc:chgData name="尚宏 川口" userId="131438459ff1a536" providerId="LiveId" clId="{67415114-91BC-4E63-9924-38EF7E9D6425}" dt="2024-03-15T00:30:55.459" v="6936" actId="13926"/>
        <pc:sldMkLst>
          <pc:docMk/>
          <pc:sldMk cId="1010940977" sldId="1416"/>
        </pc:sldMkLst>
        <pc:spChg chg="add mod">
          <ac:chgData name="尚宏 川口" userId="131438459ff1a536" providerId="LiveId" clId="{67415114-91BC-4E63-9924-38EF7E9D6425}" dt="2024-03-13T23:15:33.395" v="517" actId="207"/>
          <ac:spMkLst>
            <pc:docMk/>
            <pc:sldMk cId="1010940977" sldId="1416"/>
            <ac:spMk id="11" creationId="{60779294-5400-E22E-7D95-50FF649BA879}"/>
          </ac:spMkLst>
        </pc:spChg>
        <pc:spChg chg="add mod">
          <ac:chgData name="尚宏 川口" userId="131438459ff1a536" providerId="LiveId" clId="{67415114-91BC-4E63-9924-38EF7E9D6425}" dt="2024-03-13T23:15:37.529" v="518" actId="208"/>
          <ac:spMkLst>
            <pc:docMk/>
            <pc:sldMk cId="1010940977" sldId="1416"/>
            <ac:spMk id="12" creationId="{C4F448F6-6323-519F-9AA8-B41BA3103B48}"/>
          </ac:spMkLst>
        </pc:spChg>
        <pc:spChg chg="add mod">
          <ac:chgData name="尚宏 川口" userId="131438459ff1a536" providerId="LiveId" clId="{67415114-91BC-4E63-9924-38EF7E9D6425}" dt="2024-03-13T23:15:29.196" v="516" actId="14100"/>
          <ac:spMkLst>
            <pc:docMk/>
            <pc:sldMk cId="1010940977" sldId="1416"/>
            <ac:spMk id="13" creationId="{DCE83EC6-CC36-E205-064C-EB7E68C8054C}"/>
          </ac:spMkLst>
        </pc:spChg>
        <pc:spChg chg="mod">
          <ac:chgData name="尚宏 川口" userId="131438459ff1a536" providerId="LiveId" clId="{67415114-91BC-4E63-9924-38EF7E9D6425}" dt="2024-03-13T22:55:18.474" v="216"/>
          <ac:spMkLst>
            <pc:docMk/>
            <pc:sldMk cId="1010940977" sldId="1416"/>
            <ac:spMk id="25" creationId="{CDCFAE93-FE96-9FE8-9954-A644B8C68E47}"/>
          </ac:spMkLst>
        </pc:spChg>
        <pc:spChg chg="ord">
          <ac:chgData name="尚宏 川口" userId="131438459ff1a536" providerId="LiveId" clId="{67415114-91BC-4E63-9924-38EF7E9D6425}" dt="2024-03-15T00:23:34.289" v="6858" actId="166"/>
          <ac:spMkLst>
            <pc:docMk/>
            <pc:sldMk cId="1010940977" sldId="1416"/>
            <ac:spMk id="27" creationId="{B2B64DDE-2F40-199C-ED5F-6AC8D29BEA6D}"/>
          </ac:spMkLst>
        </pc:spChg>
        <pc:spChg chg="mod">
          <ac:chgData name="尚宏 川口" userId="131438459ff1a536" providerId="LiveId" clId="{67415114-91BC-4E63-9924-38EF7E9D6425}" dt="2024-03-13T22:55:44.546" v="224"/>
          <ac:spMkLst>
            <pc:docMk/>
            <pc:sldMk cId="1010940977" sldId="1416"/>
            <ac:spMk id="32" creationId="{B9F92D9D-D113-AC94-3862-FA29F754C1B0}"/>
          </ac:spMkLst>
        </pc:spChg>
        <pc:spChg chg="mod">
          <ac:chgData name="尚宏 川口" userId="131438459ff1a536" providerId="LiveId" clId="{67415114-91BC-4E63-9924-38EF7E9D6425}" dt="2024-03-13T22:55:44.546" v="224"/>
          <ac:spMkLst>
            <pc:docMk/>
            <pc:sldMk cId="1010940977" sldId="1416"/>
            <ac:spMk id="33" creationId="{DDA233B0-AD41-BB02-A6AD-D76D5204031D}"/>
          </ac:spMkLst>
        </pc:spChg>
        <pc:spChg chg="mod">
          <ac:chgData name="尚宏 川口" userId="131438459ff1a536" providerId="LiveId" clId="{67415114-91BC-4E63-9924-38EF7E9D6425}" dt="2024-03-13T22:55:44.546" v="224"/>
          <ac:spMkLst>
            <pc:docMk/>
            <pc:sldMk cId="1010940977" sldId="1416"/>
            <ac:spMk id="35" creationId="{DD9C16F7-5D04-9FE7-6093-DEE654667C97}"/>
          </ac:spMkLst>
        </pc:spChg>
        <pc:spChg chg="mod">
          <ac:chgData name="尚宏 川口" userId="131438459ff1a536" providerId="LiveId" clId="{67415114-91BC-4E63-9924-38EF7E9D6425}" dt="2024-03-13T22:55:44.546" v="224"/>
          <ac:spMkLst>
            <pc:docMk/>
            <pc:sldMk cId="1010940977" sldId="1416"/>
            <ac:spMk id="36" creationId="{2F6A5DE1-0F08-5F30-A74C-7610C016F660}"/>
          </ac:spMkLst>
        </pc:spChg>
        <pc:spChg chg="add mod">
          <ac:chgData name="尚宏 川口" userId="131438459ff1a536" providerId="LiveId" clId="{67415114-91BC-4E63-9924-38EF7E9D6425}" dt="2024-03-13T23:15:48.941" v="530" actId="1038"/>
          <ac:spMkLst>
            <pc:docMk/>
            <pc:sldMk cId="1010940977" sldId="1416"/>
            <ac:spMk id="37" creationId="{09600AB7-B3B3-97A1-317D-E103BCC93B14}"/>
          </ac:spMkLst>
        </pc:spChg>
        <pc:spChg chg="add mod">
          <ac:chgData name="尚宏 川口" userId="131438459ff1a536" providerId="LiveId" clId="{67415114-91BC-4E63-9924-38EF7E9D6425}" dt="2024-03-13T23:15:45.035" v="529" actId="1038"/>
          <ac:spMkLst>
            <pc:docMk/>
            <pc:sldMk cId="1010940977" sldId="1416"/>
            <ac:spMk id="38" creationId="{F3DF0860-7797-5ECD-8158-2799BB3685F5}"/>
          </ac:spMkLst>
        </pc:spChg>
        <pc:spChg chg="mod">
          <ac:chgData name="尚宏 川口" userId="131438459ff1a536" providerId="LiveId" clId="{67415114-91BC-4E63-9924-38EF7E9D6425}" dt="2024-03-13T22:55:44.546" v="224"/>
          <ac:spMkLst>
            <pc:docMk/>
            <pc:sldMk cId="1010940977" sldId="1416"/>
            <ac:spMk id="42" creationId="{F0A10B58-682A-3D23-6CBB-E5FB7D8013C9}"/>
          </ac:spMkLst>
        </pc:spChg>
        <pc:spChg chg="mod">
          <ac:chgData name="尚宏 川口" userId="131438459ff1a536" providerId="LiveId" clId="{67415114-91BC-4E63-9924-38EF7E9D6425}" dt="2024-03-13T22:55:44.546" v="224"/>
          <ac:spMkLst>
            <pc:docMk/>
            <pc:sldMk cId="1010940977" sldId="1416"/>
            <ac:spMk id="44" creationId="{3990A21F-6440-8B6B-E642-1F9481A58226}"/>
          </ac:spMkLst>
        </pc:spChg>
        <pc:spChg chg="mod">
          <ac:chgData name="尚宏 川口" userId="131438459ff1a536" providerId="LiveId" clId="{67415114-91BC-4E63-9924-38EF7E9D6425}" dt="2024-03-13T22:55:44.546" v="224"/>
          <ac:spMkLst>
            <pc:docMk/>
            <pc:sldMk cId="1010940977" sldId="1416"/>
            <ac:spMk id="46" creationId="{2E088606-4B6C-5B09-D31F-A3DAE1D79DA0}"/>
          </ac:spMkLst>
        </pc:spChg>
        <pc:spChg chg="mod">
          <ac:chgData name="尚宏 川口" userId="131438459ff1a536" providerId="LiveId" clId="{67415114-91BC-4E63-9924-38EF7E9D6425}" dt="2024-03-13T22:55:44.546" v="224"/>
          <ac:spMkLst>
            <pc:docMk/>
            <pc:sldMk cId="1010940977" sldId="1416"/>
            <ac:spMk id="48" creationId="{3E8DD7E2-5E07-37A1-07F3-01A26ACF7832}"/>
          </ac:spMkLst>
        </pc:spChg>
        <pc:spChg chg="mod">
          <ac:chgData name="尚宏 川口" userId="131438459ff1a536" providerId="LiveId" clId="{67415114-91BC-4E63-9924-38EF7E9D6425}" dt="2024-03-13T22:55:44.546" v="224"/>
          <ac:spMkLst>
            <pc:docMk/>
            <pc:sldMk cId="1010940977" sldId="1416"/>
            <ac:spMk id="50" creationId="{CB2CC748-412E-39FC-B470-027D21A3449D}"/>
          </ac:spMkLst>
        </pc:spChg>
        <pc:spChg chg="add mod">
          <ac:chgData name="尚宏 川口" userId="131438459ff1a536" providerId="LiveId" clId="{67415114-91BC-4E63-9924-38EF7E9D6425}" dt="2024-03-15T00:22:56.849" v="6843" actId="207"/>
          <ac:spMkLst>
            <pc:docMk/>
            <pc:sldMk cId="1010940977" sldId="1416"/>
            <ac:spMk id="52" creationId="{9457B5F5-D865-98A4-B9F2-357A301B9607}"/>
          </ac:spMkLst>
        </pc:spChg>
        <pc:spChg chg="add mod">
          <ac:chgData name="尚宏 川口" userId="131438459ff1a536" providerId="LiveId" clId="{67415114-91BC-4E63-9924-38EF7E9D6425}" dt="2024-03-15T00:23:05.465" v="6851" actId="1036"/>
          <ac:spMkLst>
            <pc:docMk/>
            <pc:sldMk cId="1010940977" sldId="1416"/>
            <ac:spMk id="54" creationId="{3D188836-E4DB-C767-FE5C-B94AB571C85E}"/>
          </ac:spMkLst>
        </pc:spChg>
        <pc:spChg chg="add mod">
          <ac:chgData name="尚宏 川口" userId="131438459ff1a536" providerId="LiveId" clId="{67415114-91BC-4E63-9924-38EF7E9D6425}" dt="2024-03-15T00:23:09.672" v="6857" actId="1036"/>
          <ac:spMkLst>
            <pc:docMk/>
            <pc:sldMk cId="1010940977" sldId="1416"/>
            <ac:spMk id="56" creationId="{0A178C25-99CF-3540-9DFD-A27FE6E4D45F}"/>
          </ac:spMkLst>
        </pc:spChg>
        <pc:spChg chg="del">
          <ac:chgData name="尚宏 川口" userId="131438459ff1a536" providerId="LiveId" clId="{67415114-91BC-4E63-9924-38EF7E9D6425}" dt="2024-03-13T22:55:56.314" v="237" actId="478"/>
          <ac:spMkLst>
            <pc:docMk/>
            <pc:sldMk cId="1010940977" sldId="1416"/>
            <ac:spMk id="57" creationId="{CA1CBBC0-58B8-F691-8804-507A1F538D6A}"/>
          </ac:spMkLst>
        </pc:spChg>
        <pc:spChg chg="add mod">
          <ac:chgData name="尚宏 川口" userId="131438459ff1a536" providerId="LiveId" clId="{67415114-91BC-4E63-9924-38EF7E9D6425}" dt="2024-03-15T00:23:02.561" v="6850" actId="1036"/>
          <ac:spMkLst>
            <pc:docMk/>
            <pc:sldMk cId="1010940977" sldId="1416"/>
            <ac:spMk id="58" creationId="{10138D82-E80A-C7DE-A5C5-41F6E13C0764}"/>
          </ac:spMkLst>
        </pc:spChg>
        <pc:spChg chg="add mod">
          <ac:chgData name="尚宏 川口" userId="131438459ff1a536" providerId="LiveId" clId="{67415114-91BC-4E63-9924-38EF7E9D6425}" dt="2024-03-13T23:15:23.957" v="515" actId="208"/>
          <ac:spMkLst>
            <pc:docMk/>
            <pc:sldMk cId="1010940977" sldId="1416"/>
            <ac:spMk id="60" creationId="{82E04A46-98CF-6D2E-A457-DD38AA5779D5}"/>
          </ac:spMkLst>
        </pc:spChg>
        <pc:spChg chg="mod">
          <ac:chgData name="尚宏 川口" userId="131438459ff1a536" providerId="LiveId" clId="{67415114-91BC-4E63-9924-38EF7E9D6425}" dt="2024-03-13T23:16:03.518" v="537" actId="403"/>
          <ac:spMkLst>
            <pc:docMk/>
            <pc:sldMk cId="1010940977" sldId="1416"/>
            <ac:spMk id="65" creationId="{43B08BCC-B535-1609-629F-1370BC875CC3}"/>
          </ac:spMkLst>
        </pc:spChg>
        <pc:spChg chg="mod">
          <ac:chgData name="尚宏 川口" userId="131438459ff1a536" providerId="LiveId" clId="{67415114-91BC-4E63-9924-38EF7E9D6425}" dt="2024-03-13T23:16:03.518" v="537" actId="403"/>
          <ac:spMkLst>
            <pc:docMk/>
            <pc:sldMk cId="1010940977" sldId="1416"/>
            <ac:spMk id="70" creationId="{26B4C247-97A6-1E24-E255-74C839CD2669}"/>
          </ac:spMkLst>
        </pc:spChg>
        <pc:spChg chg="mod">
          <ac:chgData name="尚宏 川口" userId="131438459ff1a536" providerId="LiveId" clId="{67415114-91BC-4E63-9924-38EF7E9D6425}" dt="2024-03-13T23:16:03.518" v="537" actId="403"/>
          <ac:spMkLst>
            <pc:docMk/>
            <pc:sldMk cId="1010940977" sldId="1416"/>
            <ac:spMk id="71" creationId="{592FC8D4-5316-2E42-F23B-A54439C4ABED}"/>
          </ac:spMkLst>
        </pc:spChg>
        <pc:grpChg chg="add mod">
          <ac:chgData name="尚宏 川口" userId="131438459ff1a536" providerId="LiveId" clId="{67415114-91BC-4E63-9924-38EF7E9D6425}" dt="2024-03-13T23:14:40.927" v="508" actId="1038"/>
          <ac:grpSpMkLst>
            <pc:docMk/>
            <pc:sldMk cId="1010940977" sldId="1416"/>
            <ac:grpSpMk id="15" creationId="{701D4958-9DC6-BB60-5205-9B38EAD578E1}"/>
          </ac:grpSpMkLst>
        </pc:grpChg>
        <pc:grpChg chg="del">
          <ac:chgData name="尚宏 川口" userId="131438459ff1a536" providerId="LiveId" clId="{67415114-91BC-4E63-9924-38EF7E9D6425}" dt="2024-03-13T22:55:44.114" v="223" actId="478"/>
          <ac:grpSpMkLst>
            <pc:docMk/>
            <pc:sldMk cId="1010940977" sldId="1416"/>
            <ac:grpSpMk id="31" creationId="{9AB21655-BCD2-AF56-7B72-DE4C7959BAD6}"/>
          </ac:grpSpMkLst>
        </pc:grpChg>
        <pc:grpChg chg="add mod">
          <ac:chgData name="尚宏 川口" userId="131438459ff1a536" providerId="LiveId" clId="{67415114-91BC-4E63-9924-38EF7E9D6425}" dt="2024-03-13T23:14:32.433" v="495" actId="1037"/>
          <ac:grpSpMkLst>
            <pc:docMk/>
            <pc:sldMk cId="1010940977" sldId="1416"/>
            <ac:grpSpMk id="34" creationId="{1DF3F79C-93DD-75E5-62A0-2A637B78AE04}"/>
          </ac:grpSpMkLst>
        </pc:grpChg>
        <pc:grpChg chg="add mod">
          <ac:chgData name="尚宏 川口" userId="131438459ff1a536" providerId="LiveId" clId="{67415114-91BC-4E63-9924-38EF7E9D6425}" dt="2024-03-13T23:15:54.186" v="535" actId="1035"/>
          <ac:grpSpMkLst>
            <pc:docMk/>
            <pc:sldMk cId="1010940977" sldId="1416"/>
            <ac:grpSpMk id="39" creationId="{CB4F0235-7964-3B42-D717-1A6ED0A0B406}"/>
          </ac:grpSpMkLst>
        </pc:grpChg>
        <pc:grpChg chg="mod">
          <ac:chgData name="尚宏 川口" userId="131438459ff1a536" providerId="LiveId" clId="{67415114-91BC-4E63-9924-38EF7E9D6425}" dt="2024-03-13T22:55:44.546" v="224"/>
          <ac:grpSpMkLst>
            <pc:docMk/>
            <pc:sldMk cId="1010940977" sldId="1416"/>
            <ac:grpSpMk id="40" creationId="{166A7754-4C97-E043-BC1D-34F9CE313AB1}"/>
          </ac:grpSpMkLst>
        </pc:grpChg>
        <pc:grpChg chg="mod">
          <ac:chgData name="尚宏 川口" userId="131438459ff1a536" providerId="LiveId" clId="{67415114-91BC-4E63-9924-38EF7E9D6425}" dt="2024-03-13T22:55:44.546" v="224"/>
          <ac:grpSpMkLst>
            <pc:docMk/>
            <pc:sldMk cId="1010940977" sldId="1416"/>
            <ac:grpSpMk id="41" creationId="{400D3533-7172-BE8F-BB8F-554ADADC5B88}"/>
          </ac:grpSpMkLst>
        </pc:grpChg>
        <pc:grpChg chg="add mod">
          <ac:chgData name="尚宏 川口" userId="131438459ff1a536" providerId="LiveId" clId="{67415114-91BC-4E63-9924-38EF7E9D6425}" dt="2024-03-13T23:16:00.881" v="536" actId="14100"/>
          <ac:grpSpMkLst>
            <pc:docMk/>
            <pc:sldMk cId="1010940977" sldId="1416"/>
            <ac:grpSpMk id="63" creationId="{4D7EA889-EC74-3936-EDA9-3945DC218F67}"/>
          </ac:grpSpMkLst>
        </pc:grpChg>
        <pc:grpChg chg="mod">
          <ac:chgData name="尚宏 川口" userId="131438459ff1a536" providerId="LiveId" clId="{67415114-91BC-4E63-9924-38EF7E9D6425}" dt="2024-03-13T22:55:44.546" v="224"/>
          <ac:grpSpMkLst>
            <pc:docMk/>
            <pc:sldMk cId="1010940977" sldId="1416"/>
            <ac:grpSpMk id="64" creationId="{2CCA1A36-151B-0E5C-92EF-D83DF9F556D7}"/>
          </ac:grpSpMkLst>
        </pc:grpChg>
        <pc:picChg chg="add mod">
          <ac:chgData name="尚宏 川口" userId="131438459ff1a536" providerId="LiveId" clId="{67415114-91BC-4E63-9924-38EF7E9D6425}" dt="2024-03-13T23:14:40.927" v="508" actId="1038"/>
          <ac:picMkLst>
            <pc:docMk/>
            <pc:sldMk cId="1010940977" sldId="1416"/>
            <ac:picMk id="14" creationId="{E34A0415-A783-938F-D16B-B24E3583BA23}"/>
          </ac:picMkLst>
        </pc:picChg>
        <pc:picChg chg="add mod">
          <ac:chgData name="尚宏 川口" userId="131438459ff1a536" providerId="LiveId" clId="{67415114-91BC-4E63-9924-38EF7E9D6425}" dt="2024-03-13T23:14:32.433" v="495" actId="1037"/>
          <ac:picMkLst>
            <pc:docMk/>
            <pc:sldMk cId="1010940977" sldId="1416"/>
            <ac:picMk id="62" creationId="{EF52A3AE-7B9E-82A4-E195-C86454116562}"/>
          </ac:picMkLst>
        </pc:picChg>
      </pc:sldChg>
      <pc:sldChg chg="del">
        <pc:chgData name="尚宏 川口" userId="131438459ff1a536" providerId="LiveId" clId="{67415114-91BC-4E63-9924-38EF7E9D6425}" dt="2024-03-13T23:13:44.784" v="485" actId="47"/>
        <pc:sldMkLst>
          <pc:docMk/>
          <pc:sldMk cId="1101999820" sldId="1430"/>
        </pc:sldMkLst>
      </pc:sldChg>
      <pc:sldChg chg="del">
        <pc:chgData name="尚宏 川口" userId="131438459ff1a536" providerId="LiveId" clId="{67415114-91BC-4E63-9924-38EF7E9D6425}" dt="2024-03-13T23:13:44.784" v="485" actId="47"/>
        <pc:sldMkLst>
          <pc:docMk/>
          <pc:sldMk cId="38665339" sldId="1431"/>
        </pc:sldMkLst>
      </pc:sldChg>
      <pc:sldChg chg="del">
        <pc:chgData name="尚宏 川口" userId="131438459ff1a536" providerId="LiveId" clId="{67415114-91BC-4E63-9924-38EF7E9D6425}" dt="2024-03-13T23:13:44.784" v="485" actId="47"/>
        <pc:sldMkLst>
          <pc:docMk/>
          <pc:sldMk cId="4169185735" sldId="1433"/>
        </pc:sldMkLst>
      </pc:sldChg>
      <pc:sldChg chg="del">
        <pc:chgData name="尚宏 川口" userId="131438459ff1a536" providerId="LiveId" clId="{67415114-91BC-4E63-9924-38EF7E9D6425}" dt="2024-03-13T23:13:44.784" v="485" actId="47"/>
        <pc:sldMkLst>
          <pc:docMk/>
          <pc:sldMk cId="414773621" sldId="1434"/>
        </pc:sldMkLst>
      </pc:sldChg>
      <pc:sldChg chg="modSp add del mod modClrScheme chgLayout">
        <pc:chgData name="尚宏 川口" userId="131438459ff1a536" providerId="LiveId" clId="{67415114-91BC-4E63-9924-38EF7E9D6425}" dt="2024-03-13T22:54:56.163" v="142" actId="47"/>
        <pc:sldMkLst>
          <pc:docMk/>
          <pc:sldMk cId="882875012" sldId="1438"/>
        </pc:sldMkLst>
        <pc:spChg chg="mod">
          <ac:chgData name="尚宏 川口" userId="131438459ff1a536" providerId="LiveId" clId="{67415114-91BC-4E63-9924-38EF7E9D6425}" dt="2024-03-13T22:50:08.196" v="43" actId="207"/>
          <ac:spMkLst>
            <pc:docMk/>
            <pc:sldMk cId="882875012" sldId="1438"/>
            <ac:spMk id="3" creationId="{111AA81B-8E28-DA9C-2181-1433EBD5ABF7}"/>
          </ac:spMkLst>
        </pc:spChg>
        <pc:spChg chg="mod">
          <ac:chgData name="尚宏 川口" userId="131438459ff1a536" providerId="LiveId" clId="{67415114-91BC-4E63-9924-38EF7E9D6425}" dt="2024-03-13T22:50:08.196" v="43" actId="207"/>
          <ac:spMkLst>
            <pc:docMk/>
            <pc:sldMk cId="882875012" sldId="1438"/>
            <ac:spMk id="4" creationId="{4E320DC1-58D8-BD41-C86F-32C628F76DB8}"/>
          </ac:spMkLst>
        </pc:spChg>
        <pc:spChg chg="mod">
          <ac:chgData name="尚宏 川口" userId="131438459ff1a536" providerId="LiveId" clId="{67415114-91BC-4E63-9924-38EF7E9D6425}" dt="2024-03-13T22:50:08.196" v="43" actId="207"/>
          <ac:spMkLst>
            <pc:docMk/>
            <pc:sldMk cId="882875012" sldId="1438"/>
            <ac:spMk id="5" creationId="{50527B73-22CC-5CAD-8584-D3D98908B151}"/>
          </ac:spMkLst>
        </pc:spChg>
        <pc:spChg chg="mod">
          <ac:chgData name="尚宏 川口" userId="131438459ff1a536" providerId="LiveId" clId="{67415114-91BC-4E63-9924-38EF7E9D6425}" dt="2024-03-13T22:50:08.196" v="43" actId="207"/>
          <ac:spMkLst>
            <pc:docMk/>
            <pc:sldMk cId="882875012" sldId="1438"/>
            <ac:spMk id="22" creationId="{68296A5F-9748-5016-6805-D4ABF75F33AB}"/>
          </ac:spMkLst>
        </pc:spChg>
        <pc:spChg chg="mod">
          <ac:chgData name="尚宏 川口" userId="131438459ff1a536" providerId="LiveId" clId="{67415114-91BC-4E63-9924-38EF7E9D6425}" dt="2024-03-13T22:50:08.196" v="43" actId="207"/>
          <ac:spMkLst>
            <pc:docMk/>
            <pc:sldMk cId="882875012" sldId="1438"/>
            <ac:spMk id="24" creationId="{C3456EFF-726A-469F-64AB-181CC9A5C8A1}"/>
          </ac:spMkLst>
        </pc:spChg>
        <pc:spChg chg="mod">
          <ac:chgData name="尚宏 川口" userId="131438459ff1a536" providerId="LiveId" clId="{67415114-91BC-4E63-9924-38EF7E9D6425}" dt="2024-03-13T22:50:08.196" v="43" actId="207"/>
          <ac:spMkLst>
            <pc:docMk/>
            <pc:sldMk cId="882875012" sldId="1438"/>
            <ac:spMk id="26" creationId="{9219207E-885B-1F4A-79F1-EC42ECE2E21B}"/>
          </ac:spMkLst>
        </pc:spChg>
        <pc:spChg chg="mod">
          <ac:chgData name="尚宏 川口" userId="131438459ff1a536" providerId="LiveId" clId="{67415114-91BC-4E63-9924-38EF7E9D6425}" dt="2024-03-13T22:50:08.196" v="43" actId="207"/>
          <ac:spMkLst>
            <pc:docMk/>
            <pc:sldMk cId="882875012" sldId="1438"/>
            <ac:spMk id="28" creationId="{7EA6B607-FCB3-E678-1F26-661B38902A4B}"/>
          </ac:spMkLst>
        </pc:spChg>
        <pc:cxnChg chg="mod">
          <ac:chgData name="尚宏 川口" userId="131438459ff1a536" providerId="LiveId" clId="{67415114-91BC-4E63-9924-38EF7E9D6425}" dt="2024-03-13T22:50:08.196" v="43" actId="207"/>
          <ac:cxnSpMkLst>
            <pc:docMk/>
            <pc:sldMk cId="882875012" sldId="1438"/>
            <ac:cxnSpMk id="33" creationId="{C66605B7-2F22-D8C7-623B-5959AB001243}"/>
          </ac:cxnSpMkLst>
        </pc:cxnChg>
      </pc:sldChg>
      <pc:sldChg chg="modSp add del mod ord modClrScheme chgLayout">
        <pc:chgData name="尚宏 川口" userId="131438459ff1a536" providerId="LiveId" clId="{67415114-91BC-4E63-9924-38EF7E9D6425}" dt="2024-03-13T23:07:46.298" v="313" actId="47"/>
        <pc:sldMkLst>
          <pc:docMk/>
          <pc:sldMk cId="3712005905" sldId="1449"/>
        </pc:sldMkLst>
        <pc:spChg chg="mod ord">
          <ac:chgData name="尚宏 川口" userId="131438459ff1a536" providerId="LiveId" clId="{67415114-91BC-4E63-9924-38EF7E9D6425}" dt="2024-03-13T22:49:49.128" v="41" actId="700"/>
          <ac:spMkLst>
            <pc:docMk/>
            <pc:sldMk cId="3712005905" sldId="1449"/>
            <ac:spMk id="3" creationId="{00000000-0000-0000-0000-000000000000}"/>
          </ac:spMkLst>
        </pc:spChg>
      </pc:sldChg>
      <pc:sldChg chg="addSp delSp modSp add mod modClrScheme chgLayout modNotes">
        <pc:chgData name="尚宏 川口" userId="131438459ff1a536" providerId="LiveId" clId="{67415114-91BC-4E63-9924-38EF7E9D6425}" dt="2024-03-15T00:32:45.527" v="6943" actId="6549"/>
        <pc:sldMkLst>
          <pc:docMk/>
          <pc:sldMk cId="1117412906" sldId="1450"/>
        </pc:sldMkLst>
        <pc:spChg chg="mod ord">
          <ac:chgData name="尚宏 川口" userId="131438459ff1a536" providerId="LiveId" clId="{67415114-91BC-4E63-9924-38EF7E9D6425}" dt="2024-03-13T23:18:25.808" v="621" actId="242"/>
          <ac:spMkLst>
            <pc:docMk/>
            <pc:sldMk cId="1117412906" sldId="1450"/>
            <ac:spMk id="3" creationId="{00000000-0000-0000-0000-000000000000}"/>
          </ac:spMkLst>
        </pc:spChg>
        <pc:spChg chg="del mod">
          <ac:chgData name="尚宏 川口" userId="131438459ff1a536" providerId="LiveId" clId="{67415114-91BC-4E63-9924-38EF7E9D6425}" dt="2024-03-13T23:11:18.148" v="441" actId="478"/>
          <ac:spMkLst>
            <pc:docMk/>
            <pc:sldMk cId="1117412906" sldId="1450"/>
            <ac:spMk id="4" creationId="{EFFF2478-4A08-F0FE-EC81-AD61AF293DE8}"/>
          </ac:spMkLst>
        </pc:spChg>
        <pc:spChg chg="mod">
          <ac:chgData name="尚宏 川口" userId="131438459ff1a536" providerId="LiveId" clId="{67415114-91BC-4E63-9924-38EF7E9D6425}" dt="2024-03-13T23:17:39.128" v="609" actId="403"/>
          <ac:spMkLst>
            <pc:docMk/>
            <pc:sldMk cId="1117412906" sldId="1450"/>
            <ac:spMk id="5" creationId="{E214F349-87FE-FA2A-49CF-FF629DCBF3EC}"/>
          </ac:spMkLst>
        </pc:spChg>
        <pc:spChg chg="mod">
          <ac:chgData name="尚宏 川口" userId="131438459ff1a536" providerId="LiveId" clId="{67415114-91BC-4E63-9924-38EF7E9D6425}" dt="2024-03-13T23:17:39.128" v="609" actId="403"/>
          <ac:spMkLst>
            <pc:docMk/>
            <pc:sldMk cId="1117412906" sldId="1450"/>
            <ac:spMk id="6" creationId="{2F199357-47D7-8963-A81E-CD853F337B6B}"/>
          </ac:spMkLst>
        </pc:spChg>
        <pc:spChg chg="mod">
          <ac:chgData name="尚宏 川口" userId="131438459ff1a536" providerId="LiveId" clId="{67415114-91BC-4E63-9924-38EF7E9D6425}" dt="2024-03-13T23:17:39.128" v="609" actId="403"/>
          <ac:spMkLst>
            <pc:docMk/>
            <pc:sldMk cId="1117412906" sldId="1450"/>
            <ac:spMk id="8" creationId="{36AD2879-AA28-6436-C215-C263570FC9D6}"/>
          </ac:spMkLst>
        </pc:spChg>
        <pc:spChg chg="mod">
          <ac:chgData name="尚宏 川口" userId="131438459ff1a536" providerId="LiveId" clId="{67415114-91BC-4E63-9924-38EF7E9D6425}" dt="2024-03-13T23:17:39.128" v="609" actId="403"/>
          <ac:spMkLst>
            <pc:docMk/>
            <pc:sldMk cId="1117412906" sldId="1450"/>
            <ac:spMk id="9" creationId="{6E9FEEC1-DC4C-7803-AEDD-A5BD6E48ACBA}"/>
          </ac:spMkLst>
        </pc:spChg>
        <pc:spChg chg="mod">
          <ac:chgData name="尚宏 川口" userId="131438459ff1a536" providerId="LiveId" clId="{67415114-91BC-4E63-9924-38EF7E9D6425}" dt="2024-03-13T23:17:39.128" v="609" actId="403"/>
          <ac:spMkLst>
            <pc:docMk/>
            <pc:sldMk cId="1117412906" sldId="1450"/>
            <ac:spMk id="10" creationId="{84B8DC84-EE28-6E50-B883-2B633ADCA9E7}"/>
          </ac:spMkLst>
        </pc:spChg>
        <pc:spChg chg="mod">
          <ac:chgData name="尚宏 川口" userId="131438459ff1a536" providerId="LiveId" clId="{67415114-91BC-4E63-9924-38EF7E9D6425}" dt="2024-03-13T23:17:39.128" v="609" actId="403"/>
          <ac:spMkLst>
            <pc:docMk/>
            <pc:sldMk cId="1117412906" sldId="1450"/>
            <ac:spMk id="12" creationId="{0A68765B-3B90-F0B7-65CC-0287E47B1CC5}"/>
          </ac:spMkLst>
        </pc:spChg>
        <pc:spChg chg="del">
          <ac:chgData name="尚宏 川口" userId="131438459ff1a536" providerId="LiveId" clId="{67415114-91BC-4E63-9924-38EF7E9D6425}" dt="2024-03-13T23:10:58.612" v="412" actId="478"/>
          <ac:spMkLst>
            <pc:docMk/>
            <pc:sldMk cId="1117412906" sldId="1450"/>
            <ac:spMk id="17" creationId="{4DDECF98-3914-8EA2-5710-B2F1C0B43957}"/>
          </ac:spMkLst>
        </pc:spChg>
        <pc:spChg chg="mod">
          <ac:chgData name="尚宏 川口" userId="131438459ff1a536" providerId="LiveId" clId="{67415114-91BC-4E63-9924-38EF7E9D6425}" dt="2024-03-13T23:17:39.128" v="609" actId="403"/>
          <ac:spMkLst>
            <pc:docMk/>
            <pc:sldMk cId="1117412906" sldId="1450"/>
            <ac:spMk id="18" creationId="{5A249400-16D5-1FFD-5C17-D182914E9387}"/>
          </ac:spMkLst>
        </pc:spChg>
        <pc:spChg chg="mod">
          <ac:chgData name="尚宏 川口" userId="131438459ff1a536" providerId="LiveId" clId="{67415114-91BC-4E63-9924-38EF7E9D6425}" dt="2024-03-13T23:17:39.128" v="609" actId="403"/>
          <ac:spMkLst>
            <pc:docMk/>
            <pc:sldMk cId="1117412906" sldId="1450"/>
            <ac:spMk id="19" creationId="{70429733-89D0-AE78-8D69-B1F7F59CEC6B}"/>
          </ac:spMkLst>
        </pc:spChg>
        <pc:spChg chg="mod">
          <ac:chgData name="尚宏 川口" userId="131438459ff1a536" providerId="LiveId" clId="{67415114-91BC-4E63-9924-38EF7E9D6425}" dt="2024-03-13T23:17:39.128" v="609" actId="403"/>
          <ac:spMkLst>
            <pc:docMk/>
            <pc:sldMk cId="1117412906" sldId="1450"/>
            <ac:spMk id="20" creationId="{85BB1EC4-BD56-B692-BFCE-38061E99B41E}"/>
          </ac:spMkLst>
        </pc:spChg>
        <pc:spChg chg="mod">
          <ac:chgData name="尚宏 川口" userId="131438459ff1a536" providerId="LiveId" clId="{67415114-91BC-4E63-9924-38EF7E9D6425}" dt="2024-03-13T23:17:39.128" v="609" actId="403"/>
          <ac:spMkLst>
            <pc:docMk/>
            <pc:sldMk cId="1117412906" sldId="1450"/>
            <ac:spMk id="21" creationId="{3D698C28-2EAF-FDDA-8071-AFFF0452E287}"/>
          </ac:spMkLst>
        </pc:spChg>
        <pc:spChg chg="mod">
          <ac:chgData name="尚宏 川口" userId="131438459ff1a536" providerId="LiveId" clId="{67415114-91BC-4E63-9924-38EF7E9D6425}" dt="2024-03-13T23:17:39.128" v="609" actId="403"/>
          <ac:spMkLst>
            <pc:docMk/>
            <pc:sldMk cId="1117412906" sldId="1450"/>
            <ac:spMk id="22" creationId="{0946B5AA-0B21-D555-975D-6DA221FD2C8C}"/>
          </ac:spMkLst>
        </pc:spChg>
        <pc:spChg chg="mod">
          <ac:chgData name="尚宏 川口" userId="131438459ff1a536" providerId="LiveId" clId="{67415114-91BC-4E63-9924-38EF7E9D6425}" dt="2024-03-13T23:17:39.128" v="609" actId="403"/>
          <ac:spMkLst>
            <pc:docMk/>
            <pc:sldMk cId="1117412906" sldId="1450"/>
            <ac:spMk id="23" creationId="{9FDD7036-F30C-9FA0-52BB-C56D1E25717D}"/>
          </ac:spMkLst>
        </pc:spChg>
        <pc:spChg chg="mod">
          <ac:chgData name="尚宏 川口" userId="131438459ff1a536" providerId="LiveId" clId="{67415114-91BC-4E63-9924-38EF7E9D6425}" dt="2024-03-13T23:17:39.128" v="609" actId="403"/>
          <ac:spMkLst>
            <pc:docMk/>
            <pc:sldMk cId="1117412906" sldId="1450"/>
            <ac:spMk id="24" creationId="{84385D7B-7D08-0AF7-95B6-E18F5105C5DB}"/>
          </ac:spMkLst>
        </pc:spChg>
        <pc:spChg chg="mod">
          <ac:chgData name="尚宏 川口" userId="131438459ff1a536" providerId="LiveId" clId="{67415114-91BC-4E63-9924-38EF7E9D6425}" dt="2024-03-13T23:17:39.128" v="609" actId="403"/>
          <ac:spMkLst>
            <pc:docMk/>
            <pc:sldMk cId="1117412906" sldId="1450"/>
            <ac:spMk id="25" creationId="{FA74C81D-A9FC-A8B7-E599-EB5748AA8B2B}"/>
          </ac:spMkLst>
        </pc:spChg>
        <pc:spChg chg="mod">
          <ac:chgData name="尚宏 川口" userId="131438459ff1a536" providerId="LiveId" clId="{67415114-91BC-4E63-9924-38EF7E9D6425}" dt="2024-03-13T23:17:39.128" v="609" actId="403"/>
          <ac:spMkLst>
            <pc:docMk/>
            <pc:sldMk cId="1117412906" sldId="1450"/>
            <ac:spMk id="26" creationId="{AE97B4A5-4B3C-3FD5-3CC8-5C26C3E21F4D}"/>
          </ac:spMkLst>
        </pc:spChg>
        <pc:spChg chg="mod">
          <ac:chgData name="尚宏 川口" userId="131438459ff1a536" providerId="LiveId" clId="{67415114-91BC-4E63-9924-38EF7E9D6425}" dt="2024-03-13T23:17:39.128" v="609" actId="403"/>
          <ac:spMkLst>
            <pc:docMk/>
            <pc:sldMk cId="1117412906" sldId="1450"/>
            <ac:spMk id="27" creationId="{DCD95C68-0B0C-89C9-CC76-863352D97643}"/>
          </ac:spMkLst>
        </pc:spChg>
        <pc:spChg chg="mod">
          <ac:chgData name="尚宏 川口" userId="131438459ff1a536" providerId="LiveId" clId="{67415114-91BC-4E63-9924-38EF7E9D6425}" dt="2024-03-13T23:17:39.128" v="609" actId="403"/>
          <ac:spMkLst>
            <pc:docMk/>
            <pc:sldMk cId="1117412906" sldId="1450"/>
            <ac:spMk id="28" creationId="{543D82A5-3551-9847-8AE4-21F298A5DF63}"/>
          </ac:spMkLst>
        </pc:spChg>
        <pc:spChg chg="mod">
          <ac:chgData name="尚宏 川口" userId="131438459ff1a536" providerId="LiveId" clId="{67415114-91BC-4E63-9924-38EF7E9D6425}" dt="2024-03-13T23:17:39.128" v="609" actId="403"/>
          <ac:spMkLst>
            <pc:docMk/>
            <pc:sldMk cId="1117412906" sldId="1450"/>
            <ac:spMk id="29" creationId="{32514DF1-94D6-6B23-6A0D-A447C1E0B38D}"/>
          </ac:spMkLst>
        </pc:spChg>
        <pc:spChg chg="mod">
          <ac:chgData name="尚宏 川口" userId="131438459ff1a536" providerId="LiveId" clId="{67415114-91BC-4E63-9924-38EF7E9D6425}" dt="2024-03-13T23:17:39.128" v="609" actId="403"/>
          <ac:spMkLst>
            <pc:docMk/>
            <pc:sldMk cId="1117412906" sldId="1450"/>
            <ac:spMk id="31" creationId="{C7491AC4-5207-9DE0-DA75-2E4ED0F0A4BC}"/>
          </ac:spMkLst>
        </pc:spChg>
        <pc:spChg chg="mod">
          <ac:chgData name="尚宏 川口" userId="131438459ff1a536" providerId="LiveId" clId="{67415114-91BC-4E63-9924-38EF7E9D6425}" dt="2024-03-13T23:17:39.128" v="609" actId="403"/>
          <ac:spMkLst>
            <pc:docMk/>
            <pc:sldMk cId="1117412906" sldId="1450"/>
            <ac:spMk id="32" creationId="{B49AA001-3997-603D-7AFB-C9E44A37B8A1}"/>
          </ac:spMkLst>
        </pc:spChg>
        <pc:spChg chg="mod">
          <ac:chgData name="尚宏 川口" userId="131438459ff1a536" providerId="LiveId" clId="{67415114-91BC-4E63-9924-38EF7E9D6425}" dt="2024-03-13T23:17:39.128" v="609" actId="403"/>
          <ac:spMkLst>
            <pc:docMk/>
            <pc:sldMk cId="1117412906" sldId="1450"/>
            <ac:spMk id="34" creationId="{1A672C6B-E0B2-869E-4595-6BF57F74E463}"/>
          </ac:spMkLst>
        </pc:spChg>
        <pc:spChg chg="mod">
          <ac:chgData name="尚宏 川口" userId="131438459ff1a536" providerId="LiveId" clId="{67415114-91BC-4E63-9924-38EF7E9D6425}" dt="2024-03-13T23:18:15.471" v="617" actId="14100"/>
          <ac:spMkLst>
            <pc:docMk/>
            <pc:sldMk cId="1117412906" sldId="1450"/>
            <ac:spMk id="35" creationId="{C80ECF47-824A-AC01-BD10-03E607D6D9DE}"/>
          </ac:spMkLst>
        </pc:spChg>
        <pc:spChg chg="mod">
          <ac:chgData name="尚宏 川口" userId="131438459ff1a536" providerId="LiveId" clId="{67415114-91BC-4E63-9924-38EF7E9D6425}" dt="2024-03-13T23:17:39.128" v="609" actId="403"/>
          <ac:spMkLst>
            <pc:docMk/>
            <pc:sldMk cId="1117412906" sldId="1450"/>
            <ac:spMk id="36" creationId="{2A40A14C-123F-8375-7204-BE5518E8E1F3}"/>
          </ac:spMkLst>
        </pc:spChg>
        <pc:spChg chg="mod">
          <ac:chgData name="尚宏 川口" userId="131438459ff1a536" providerId="LiveId" clId="{67415114-91BC-4E63-9924-38EF7E9D6425}" dt="2024-03-13T23:17:39.128" v="609" actId="403"/>
          <ac:spMkLst>
            <pc:docMk/>
            <pc:sldMk cId="1117412906" sldId="1450"/>
            <ac:spMk id="38" creationId="{C816FEE8-A3D7-5940-CD04-868658455AAD}"/>
          </ac:spMkLst>
        </pc:spChg>
        <pc:spChg chg="add mod">
          <ac:chgData name="尚宏 川口" userId="131438459ff1a536" providerId="LiveId" clId="{67415114-91BC-4E63-9924-38EF7E9D6425}" dt="2024-03-13T23:10:53.801" v="411"/>
          <ac:spMkLst>
            <pc:docMk/>
            <pc:sldMk cId="1117412906" sldId="1450"/>
            <ac:spMk id="39" creationId="{711AC055-8ADF-BEBB-B3B3-32499FEFB01E}"/>
          </ac:spMkLst>
        </pc:spChg>
        <pc:spChg chg="add mod">
          <ac:chgData name="尚宏 川口" userId="131438459ff1a536" providerId="LiveId" clId="{67415114-91BC-4E63-9924-38EF7E9D6425}" dt="2024-03-13T23:10:43.502" v="379"/>
          <ac:spMkLst>
            <pc:docMk/>
            <pc:sldMk cId="1117412906" sldId="1450"/>
            <ac:spMk id="40" creationId="{1C577E47-103A-6B5A-6B8C-F069734C9D3E}"/>
          </ac:spMkLst>
        </pc:spChg>
        <pc:spChg chg="mod">
          <ac:chgData name="尚宏 川口" userId="131438459ff1a536" providerId="LiveId" clId="{67415114-91BC-4E63-9924-38EF7E9D6425}" dt="2024-03-13T23:17:39.128" v="609" actId="403"/>
          <ac:spMkLst>
            <pc:docMk/>
            <pc:sldMk cId="1117412906" sldId="1450"/>
            <ac:spMk id="43" creationId="{4C9E8391-550D-C18F-EEE6-A706BB301957}"/>
          </ac:spMkLst>
        </pc:spChg>
        <pc:spChg chg="mod">
          <ac:chgData name="尚宏 川口" userId="131438459ff1a536" providerId="LiveId" clId="{67415114-91BC-4E63-9924-38EF7E9D6425}" dt="2024-03-13T23:17:39.128" v="609" actId="403"/>
          <ac:spMkLst>
            <pc:docMk/>
            <pc:sldMk cId="1117412906" sldId="1450"/>
            <ac:spMk id="44" creationId="{FEFA89BD-D6E4-1A80-80AA-BF6EF0EC0522}"/>
          </ac:spMkLst>
        </pc:spChg>
        <pc:spChg chg="mod">
          <ac:chgData name="尚宏 川口" userId="131438459ff1a536" providerId="LiveId" clId="{67415114-91BC-4E63-9924-38EF7E9D6425}" dt="2024-03-13T23:17:39.128" v="609" actId="403"/>
          <ac:spMkLst>
            <pc:docMk/>
            <pc:sldMk cId="1117412906" sldId="1450"/>
            <ac:spMk id="45" creationId="{BEC9E4B9-B8C8-D6E7-DA6D-9BAE6EA99563}"/>
          </ac:spMkLst>
        </pc:spChg>
        <pc:spChg chg="mod">
          <ac:chgData name="尚宏 川口" userId="131438459ff1a536" providerId="LiveId" clId="{67415114-91BC-4E63-9924-38EF7E9D6425}" dt="2024-03-13T23:11:34.043" v="446" actId="14100"/>
          <ac:spMkLst>
            <pc:docMk/>
            <pc:sldMk cId="1117412906" sldId="1450"/>
            <ac:spMk id="55" creationId="{A365F9D6-1EC4-7885-A438-496750B7B8ED}"/>
          </ac:spMkLst>
        </pc:spChg>
        <pc:grpChg chg="mod">
          <ac:chgData name="尚宏 川口" userId="131438459ff1a536" providerId="LiveId" clId="{67415114-91BC-4E63-9924-38EF7E9D6425}" dt="2024-03-13T23:11:13.861" v="440" actId="1035"/>
          <ac:grpSpMkLst>
            <pc:docMk/>
            <pc:sldMk cId="1117412906" sldId="1450"/>
            <ac:grpSpMk id="2" creationId="{C4E35B68-2180-0FAF-5E66-38B86BADFAC4}"/>
          </ac:grpSpMkLst>
        </pc:grpChg>
        <pc:grpChg chg="mod">
          <ac:chgData name="尚宏 川口" userId="131438459ff1a536" providerId="LiveId" clId="{67415114-91BC-4E63-9924-38EF7E9D6425}" dt="2024-03-13T23:17:49.218" v="613" actId="1037"/>
          <ac:grpSpMkLst>
            <pc:docMk/>
            <pc:sldMk cId="1117412906" sldId="1450"/>
            <ac:grpSpMk id="7" creationId="{321DD042-7EC8-4DF2-E3E2-0F2201F31C11}"/>
          </ac:grpSpMkLst>
        </pc:grpChg>
        <pc:grpChg chg="mod">
          <ac:chgData name="尚宏 川口" userId="131438459ff1a536" providerId="LiveId" clId="{67415114-91BC-4E63-9924-38EF7E9D6425}" dt="2024-03-13T23:11:13.861" v="440" actId="1035"/>
          <ac:grpSpMkLst>
            <pc:docMk/>
            <pc:sldMk cId="1117412906" sldId="1450"/>
            <ac:grpSpMk id="11" creationId="{E0A4E350-6FF2-162C-9450-6EAED343FDC4}"/>
          </ac:grpSpMkLst>
        </pc:grpChg>
        <pc:grpChg chg="del">
          <ac:chgData name="尚宏 川口" userId="131438459ff1a536" providerId="LiveId" clId="{67415114-91BC-4E63-9924-38EF7E9D6425}" dt="2024-03-13T23:10:58.612" v="412" actId="478"/>
          <ac:grpSpMkLst>
            <pc:docMk/>
            <pc:sldMk cId="1117412906" sldId="1450"/>
            <ac:grpSpMk id="13" creationId="{22A7BD42-5FE3-563A-A9D2-606924E0F368}"/>
          </ac:grpSpMkLst>
        </pc:grpChg>
        <pc:grpChg chg="mod">
          <ac:chgData name="尚宏 川口" userId="131438459ff1a536" providerId="LiveId" clId="{67415114-91BC-4E63-9924-38EF7E9D6425}" dt="2024-03-13T23:11:13.861" v="440" actId="1035"/>
          <ac:grpSpMkLst>
            <pc:docMk/>
            <pc:sldMk cId="1117412906" sldId="1450"/>
            <ac:grpSpMk id="33" creationId="{E1FD8177-2C47-B2F0-1348-38CEA05EB2AE}"/>
          </ac:grpSpMkLst>
        </pc:grpChg>
        <pc:grpChg chg="mod">
          <ac:chgData name="尚宏 川口" userId="131438459ff1a536" providerId="LiveId" clId="{67415114-91BC-4E63-9924-38EF7E9D6425}" dt="2024-03-13T23:11:13.861" v="440" actId="1035"/>
          <ac:grpSpMkLst>
            <pc:docMk/>
            <pc:sldMk cId="1117412906" sldId="1450"/>
            <ac:grpSpMk id="37" creationId="{4FA0EFA6-85C3-5B8E-905F-6B00B8276CF9}"/>
          </ac:grpSpMkLst>
        </pc:grpChg>
        <pc:grpChg chg="mod">
          <ac:chgData name="尚宏 川口" userId="131438459ff1a536" providerId="LiveId" clId="{67415114-91BC-4E63-9924-38EF7E9D6425}" dt="2024-03-13T23:11:13.861" v="440" actId="1035"/>
          <ac:grpSpMkLst>
            <pc:docMk/>
            <pc:sldMk cId="1117412906" sldId="1450"/>
            <ac:grpSpMk id="46" creationId="{2898848F-163E-D94C-E260-BAD017659134}"/>
          </ac:grpSpMkLst>
        </pc:grpChg>
        <pc:grpChg chg="mod">
          <ac:chgData name="尚宏 川口" userId="131438459ff1a536" providerId="LiveId" clId="{67415114-91BC-4E63-9924-38EF7E9D6425}" dt="2024-03-13T23:11:13.861" v="440" actId="1035"/>
          <ac:grpSpMkLst>
            <pc:docMk/>
            <pc:sldMk cId="1117412906" sldId="1450"/>
            <ac:grpSpMk id="48" creationId="{75E66B2D-FCA4-73D3-5703-AB519C1DC2C4}"/>
          </ac:grpSpMkLst>
        </pc:grpChg>
      </pc:sldChg>
      <pc:sldChg chg="addSp delSp modSp add mod modClrScheme chgLayout modNotes">
        <pc:chgData name="尚宏 川口" userId="131438459ff1a536" providerId="LiveId" clId="{67415114-91BC-4E63-9924-38EF7E9D6425}" dt="2024-03-15T00:26:17.606" v="6876" actId="166"/>
        <pc:sldMkLst>
          <pc:docMk/>
          <pc:sldMk cId="97502989" sldId="1988"/>
        </pc:sldMkLst>
        <pc:spChg chg="del">
          <ac:chgData name="尚宏 川口" userId="131438459ff1a536" providerId="LiveId" clId="{67415114-91BC-4E63-9924-38EF7E9D6425}" dt="2024-03-13T23:09:13.008" v="340" actId="478"/>
          <ac:spMkLst>
            <pc:docMk/>
            <pc:sldMk cId="97502989" sldId="1988"/>
            <ac:spMk id="3" creationId="{846417F8-017C-C90E-85C4-4083E3B52400}"/>
          </ac:spMkLst>
        </pc:spChg>
        <pc:spChg chg="mod">
          <ac:chgData name="尚宏 川口" userId="131438459ff1a536" providerId="LiveId" clId="{67415114-91BC-4E63-9924-38EF7E9D6425}" dt="2024-03-13T23:10:18.824" v="371" actId="1036"/>
          <ac:spMkLst>
            <pc:docMk/>
            <pc:sldMk cId="97502989" sldId="1988"/>
            <ac:spMk id="4" creationId="{07D828FF-7882-F780-28DC-6B4F9C3160E7}"/>
          </ac:spMkLst>
        </pc:spChg>
        <pc:spChg chg="del mod">
          <ac:chgData name="尚宏 川口" userId="131438459ff1a536" providerId="LiveId" clId="{67415114-91BC-4E63-9924-38EF7E9D6425}" dt="2024-03-13T23:09:34.612" v="363" actId="478"/>
          <ac:spMkLst>
            <pc:docMk/>
            <pc:sldMk cId="97502989" sldId="1988"/>
            <ac:spMk id="5" creationId="{100856F8-F5B0-E8A0-9385-854F388799A9}"/>
          </ac:spMkLst>
        </pc:spChg>
        <pc:spChg chg="del">
          <ac:chgData name="尚宏 川口" userId="131438459ff1a536" providerId="LiveId" clId="{67415114-91BC-4E63-9924-38EF7E9D6425}" dt="2024-03-13T23:09:00.976" v="337" actId="478"/>
          <ac:spMkLst>
            <pc:docMk/>
            <pc:sldMk cId="97502989" sldId="1988"/>
            <ac:spMk id="8" creationId="{9B4978F8-C21F-C126-8D84-71DDF2FBAA68}"/>
          </ac:spMkLst>
        </pc:spChg>
        <pc:spChg chg="mod">
          <ac:chgData name="尚宏 川口" userId="131438459ff1a536" providerId="LiveId" clId="{67415114-91BC-4E63-9924-38EF7E9D6425}" dt="2024-03-15T00:25:45.491" v="6862" actId="207"/>
          <ac:spMkLst>
            <pc:docMk/>
            <pc:sldMk cId="97502989" sldId="1988"/>
            <ac:spMk id="10" creationId="{7081F458-F6E8-CD99-71B0-0121EE487C47}"/>
          </ac:spMkLst>
        </pc:spChg>
        <pc:spChg chg="mod">
          <ac:chgData name="尚宏 川口" userId="131438459ff1a536" providerId="LiveId" clId="{67415114-91BC-4E63-9924-38EF7E9D6425}" dt="2024-03-13T23:17:31.970" v="608" actId="1037"/>
          <ac:spMkLst>
            <pc:docMk/>
            <pc:sldMk cId="97502989" sldId="1988"/>
            <ac:spMk id="21" creationId="{0D15AEB7-280E-AA5D-7E9F-F1D4AD613297}"/>
          </ac:spMkLst>
        </pc:spChg>
        <pc:spChg chg="mod">
          <ac:chgData name="尚宏 川口" userId="131438459ff1a536" providerId="LiveId" clId="{67415114-91BC-4E63-9924-38EF7E9D6425}" dt="2024-03-13T23:17:31.970" v="608" actId="1037"/>
          <ac:spMkLst>
            <pc:docMk/>
            <pc:sldMk cId="97502989" sldId="1988"/>
            <ac:spMk id="23" creationId="{4DC6C8CF-2F7E-0755-4BFC-05B8825E7CE0}"/>
          </ac:spMkLst>
        </pc:spChg>
        <pc:spChg chg="mod">
          <ac:chgData name="尚宏 川口" userId="131438459ff1a536" providerId="LiveId" clId="{67415114-91BC-4E63-9924-38EF7E9D6425}" dt="2024-03-13T23:17:31.970" v="608" actId="1037"/>
          <ac:spMkLst>
            <pc:docMk/>
            <pc:sldMk cId="97502989" sldId="1988"/>
            <ac:spMk id="28" creationId="{CCA96029-2681-91FC-E5EF-6A69D7FADA3D}"/>
          </ac:spMkLst>
        </pc:spChg>
        <pc:spChg chg="mod">
          <ac:chgData name="尚宏 川口" userId="131438459ff1a536" providerId="LiveId" clId="{67415114-91BC-4E63-9924-38EF7E9D6425}" dt="2024-03-15T00:26:11.826" v="6875" actId="208"/>
          <ac:spMkLst>
            <pc:docMk/>
            <pc:sldMk cId="97502989" sldId="1988"/>
            <ac:spMk id="29" creationId="{99AC6D50-DD94-D331-B1AC-AAB30A669F0C}"/>
          </ac:spMkLst>
        </pc:spChg>
        <pc:spChg chg="mod">
          <ac:chgData name="尚宏 川口" userId="131438459ff1a536" providerId="LiveId" clId="{67415114-91BC-4E63-9924-38EF7E9D6425}" dt="2024-03-13T23:17:26.929" v="606" actId="14100"/>
          <ac:spMkLst>
            <pc:docMk/>
            <pc:sldMk cId="97502989" sldId="1988"/>
            <ac:spMk id="31" creationId="{42A8D5AD-EF34-0169-F1EB-48CAB267FF3E}"/>
          </ac:spMkLst>
        </pc:spChg>
        <pc:spChg chg="mod">
          <ac:chgData name="尚宏 川口" userId="131438459ff1a536" providerId="LiveId" clId="{67415114-91BC-4E63-9924-38EF7E9D6425}" dt="2024-03-13T23:17:31.970" v="608" actId="1037"/>
          <ac:spMkLst>
            <pc:docMk/>
            <pc:sldMk cId="97502989" sldId="1988"/>
            <ac:spMk id="38" creationId="{27496E5B-B775-4926-546B-9F23D3904A09}"/>
          </ac:spMkLst>
        </pc:spChg>
        <pc:spChg chg="mod">
          <ac:chgData name="尚宏 川口" userId="131438459ff1a536" providerId="LiveId" clId="{67415114-91BC-4E63-9924-38EF7E9D6425}" dt="2024-03-13T23:10:18.824" v="371" actId="1036"/>
          <ac:spMkLst>
            <pc:docMk/>
            <pc:sldMk cId="97502989" sldId="1988"/>
            <ac:spMk id="40" creationId="{5F4B929F-5ABC-24DC-8075-13D9CE377D04}"/>
          </ac:spMkLst>
        </pc:spChg>
        <pc:spChg chg="mod">
          <ac:chgData name="尚宏 川口" userId="131438459ff1a536" providerId="LiveId" clId="{67415114-91BC-4E63-9924-38EF7E9D6425}" dt="2024-03-13T23:17:07.288" v="601" actId="403"/>
          <ac:spMkLst>
            <pc:docMk/>
            <pc:sldMk cId="97502989" sldId="1988"/>
            <ac:spMk id="42" creationId="{1BCD57A4-F0FA-CB64-3620-EB901AD937C1}"/>
          </ac:spMkLst>
        </pc:spChg>
        <pc:spChg chg="mod">
          <ac:chgData name="尚宏 川口" userId="131438459ff1a536" providerId="LiveId" clId="{67415114-91BC-4E63-9924-38EF7E9D6425}" dt="2024-03-13T23:17:31.970" v="608" actId="1037"/>
          <ac:spMkLst>
            <pc:docMk/>
            <pc:sldMk cId="97502989" sldId="1988"/>
            <ac:spMk id="44" creationId="{622D45FB-BDFA-8411-A44C-A4FB3DF8085C}"/>
          </ac:spMkLst>
        </pc:spChg>
        <pc:spChg chg="add mod">
          <ac:chgData name="尚宏 川口" userId="131438459ff1a536" providerId="LiveId" clId="{67415114-91BC-4E63-9924-38EF7E9D6425}" dt="2024-03-13T23:09:10.061" v="339" actId="122"/>
          <ac:spMkLst>
            <pc:docMk/>
            <pc:sldMk cId="97502989" sldId="1988"/>
            <ac:spMk id="48" creationId="{6DAA63D0-660E-07C6-66DD-15C9CEB95DBA}"/>
          </ac:spMkLst>
        </pc:spChg>
        <pc:spChg chg="add mod ord">
          <ac:chgData name="尚宏 川口" userId="131438459ff1a536" providerId="LiveId" clId="{67415114-91BC-4E63-9924-38EF7E9D6425}" dt="2024-03-15T00:26:17.606" v="6876" actId="166"/>
          <ac:spMkLst>
            <pc:docMk/>
            <pc:sldMk cId="97502989" sldId="1988"/>
            <ac:spMk id="49" creationId="{95838C89-79F5-8A88-07C6-376B5A0E745E}"/>
          </ac:spMkLst>
        </pc:spChg>
        <pc:grpChg chg="del">
          <ac:chgData name="尚宏 川口" userId="131438459ff1a536" providerId="LiveId" clId="{67415114-91BC-4E63-9924-38EF7E9D6425}" dt="2024-03-13T23:09:13.008" v="340" actId="478"/>
          <ac:grpSpMkLst>
            <pc:docMk/>
            <pc:sldMk cId="97502989" sldId="1988"/>
            <ac:grpSpMk id="6" creationId="{4E6CC73E-66C2-62F2-E090-165C30E1E782}"/>
          </ac:grpSpMkLst>
        </pc:grpChg>
        <pc:grpChg chg="mod">
          <ac:chgData name="尚宏 川口" userId="131438459ff1a536" providerId="LiveId" clId="{67415114-91BC-4E63-9924-38EF7E9D6425}" dt="2024-03-13T23:17:31.970" v="608" actId="1037"/>
          <ac:grpSpMkLst>
            <pc:docMk/>
            <pc:sldMk cId="97502989" sldId="1988"/>
            <ac:grpSpMk id="15" creationId="{692E8B6C-7883-BEB9-F1FD-2E3825B16288}"/>
          </ac:grpSpMkLst>
        </pc:grpChg>
        <pc:grpChg chg="mod">
          <ac:chgData name="尚宏 川口" userId="131438459ff1a536" providerId="LiveId" clId="{67415114-91BC-4E63-9924-38EF7E9D6425}" dt="2024-03-13T23:17:31.970" v="608" actId="1037"/>
          <ac:grpSpMkLst>
            <pc:docMk/>
            <pc:sldMk cId="97502989" sldId="1988"/>
            <ac:grpSpMk id="16" creationId="{64F5D9C1-5C6C-5730-3165-6FF187A16390}"/>
          </ac:grpSpMkLst>
        </pc:grpChg>
        <pc:grpChg chg="mod">
          <ac:chgData name="尚宏 川口" userId="131438459ff1a536" providerId="LiveId" clId="{67415114-91BC-4E63-9924-38EF7E9D6425}" dt="2024-03-13T23:17:31.970" v="608" actId="1037"/>
          <ac:grpSpMkLst>
            <pc:docMk/>
            <pc:sldMk cId="97502989" sldId="1988"/>
            <ac:grpSpMk id="20" creationId="{14BF9E61-6B3F-08F8-8BF3-C80309D2390D}"/>
          </ac:grpSpMkLst>
        </pc:grpChg>
        <pc:grpChg chg="mod">
          <ac:chgData name="尚宏 川口" userId="131438459ff1a536" providerId="LiveId" clId="{67415114-91BC-4E63-9924-38EF7E9D6425}" dt="2024-03-13T23:17:31.970" v="608" actId="1037"/>
          <ac:grpSpMkLst>
            <pc:docMk/>
            <pc:sldMk cId="97502989" sldId="1988"/>
            <ac:grpSpMk id="22" creationId="{603D4105-22FA-921B-FF38-CBCBC67CBD69}"/>
          </ac:grpSpMkLst>
        </pc:grpChg>
        <pc:grpChg chg="mod">
          <ac:chgData name="尚宏 川口" userId="131438459ff1a536" providerId="LiveId" clId="{67415114-91BC-4E63-9924-38EF7E9D6425}" dt="2024-03-13T23:17:31.970" v="608" actId="1037"/>
          <ac:grpSpMkLst>
            <pc:docMk/>
            <pc:sldMk cId="97502989" sldId="1988"/>
            <ac:grpSpMk id="41" creationId="{ED5991DC-CD0A-8297-EF89-4FD46744398D}"/>
          </ac:grpSpMkLst>
        </pc:grpChg>
        <pc:grpChg chg="mod">
          <ac:chgData name="尚宏 川口" userId="131438459ff1a536" providerId="LiveId" clId="{67415114-91BC-4E63-9924-38EF7E9D6425}" dt="2024-03-13T23:17:31.970" v="608" actId="1037"/>
          <ac:grpSpMkLst>
            <pc:docMk/>
            <pc:sldMk cId="97502989" sldId="1988"/>
            <ac:grpSpMk id="46" creationId="{50F99CD1-CAC4-15C6-CF94-296D1AC89B8E}"/>
          </ac:grpSpMkLst>
        </pc:grpChg>
        <pc:grpChg chg="mod">
          <ac:chgData name="尚宏 川口" userId="131438459ff1a536" providerId="LiveId" clId="{67415114-91BC-4E63-9924-38EF7E9D6425}" dt="2024-03-13T23:17:31.970" v="608" actId="1037"/>
          <ac:grpSpMkLst>
            <pc:docMk/>
            <pc:sldMk cId="97502989" sldId="1988"/>
            <ac:grpSpMk id="52" creationId="{229953A8-5E19-125C-028F-1DC1425B3BFC}"/>
          </ac:grpSpMkLst>
        </pc:grpChg>
        <pc:grpChg chg="mod">
          <ac:chgData name="尚宏 川口" userId="131438459ff1a536" providerId="LiveId" clId="{67415114-91BC-4E63-9924-38EF7E9D6425}" dt="2024-03-13T23:17:31.970" v="608" actId="1037"/>
          <ac:grpSpMkLst>
            <pc:docMk/>
            <pc:sldMk cId="97502989" sldId="1988"/>
            <ac:grpSpMk id="53" creationId="{9E2EB4D1-045A-13A8-1254-10FABF49CD74}"/>
          </ac:grpSpMkLst>
        </pc:grpChg>
        <pc:graphicFrameChg chg="mod">
          <ac:chgData name="尚宏 川口" userId="131438459ff1a536" providerId="LiveId" clId="{67415114-91BC-4E63-9924-38EF7E9D6425}" dt="2024-03-13T23:10:18.824" v="371" actId="1036"/>
          <ac:graphicFrameMkLst>
            <pc:docMk/>
            <pc:sldMk cId="97502989" sldId="1988"/>
            <ac:graphicFrameMk id="25" creationId="{4493BBA7-666C-0B24-69A5-6F65CB9AD018}"/>
          </ac:graphicFrameMkLst>
        </pc:graphicFrameChg>
      </pc:sldChg>
      <pc:sldChg chg="addSp delSp modSp add mod modClrScheme delAnim modAnim chgLayout modNotes">
        <pc:chgData name="尚宏 川口" userId="131438459ff1a536" providerId="LiveId" clId="{67415114-91BC-4E63-9924-38EF7E9D6425}" dt="2024-03-15T00:31:54.386" v="6940" actId="13926"/>
        <pc:sldMkLst>
          <pc:docMk/>
          <pc:sldMk cId="3283926779" sldId="1989"/>
        </pc:sldMkLst>
        <pc:spChg chg="del">
          <ac:chgData name="尚宏 川口" userId="131438459ff1a536" providerId="LiveId" clId="{67415114-91BC-4E63-9924-38EF7E9D6425}" dt="2024-03-13T23:08:08.859" v="331" actId="478"/>
          <ac:spMkLst>
            <pc:docMk/>
            <pc:sldMk cId="3283926779" sldId="1989"/>
            <ac:spMk id="2" creationId="{00B8D658-EDB8-556E-C4EF-68A6745466CB}"/>
          </ac:spMkLst>
        </pc:spChg>
        <pc:spChg chg="mod">
          <ac:chgData name="尚宏 川口" userId="131438459ff1a536" providerId="LiveId" clId="{67415114-91BC-4E63-9924-38EF7E9D6425}" dt="2024-03-13T23:08:05.583" v="330" actId="1035"/>
          <ac:spMkLst>
            <pc:docMk/>
            <pc:sldMk cId="3283926779" sldId="1989"/>
            <ac:spMk id="3" creationId="{A281D570-6E63-E82D-5499-F948E2D21874}"/>
          </ac:spMkLst>
        </pc:spChg>
        <pc:spChg chg="mod">
          <ac:chgData name="尚宏 川口" userId="131438459ff1a536" providerId="LiveId" clId="{67415114-91BC-4E63-9924-38EF7E9D6425}" dt="2024-03-13T23:08:05.583" v="330" actId="1035"/>
          <ac:spMkLst>
            <pc:docMk/>
            <pc:sldMk cId="3283926779" sldId="1989"/>
            <ac:spMk id="4" creationId="{78D906E7-97BC-8C48-4444-2E14A3DE71F4}"/>
          </ac:spMkLst>
        </pc:spChg>
        <pc:spChg chg="del mod">
          <ac:chgData name="尚宏 川口" userId="131438459ff1a536" providerId="LiveId" clId="{67415114-91BC-4E63-9924-38EF7E9D6425}" dt="2024-03-15T00:25:49.736" v="6863" actId="478"/>
          <ac:spMkLst>
            <pc:docMk/>
            <pc:sldMk cId="3283926779" sldId="1989"/>
            <ac:spMk id="5" creationId="{676B29E8-6F30-8C52-C500-28C0CC690E91}"/>
          </ac:spMkLst>
        </pc:spChg>
        <pc:spChg chg="mod">
          <ac:chgData name="尚宏 川口" userId="131438459ff1a536" providerId="LiveId" clId="{67415114-91BC-4E63-9924-38EF7E9D6425}" dt="2024-03-13T23:08:05.583" v="330" actId="1035"/>
          <ac:spMkLst>
            <pc:docMk/>
            <pc:sldMk cId="3283926779" sldId="1989"/>
            <ac:spMk id="6" creationId="{541159B7-CC8B-5C26-7A21-F6919E728F58}"/>
          </ac:spMkLst>
        </pc:spChg>
        <pc:spChg chg="mod">
          <ac:chgData name="尚宏 川口" userId="131438459ff1a536" providerId="LiveId" clId="{67415114-91BC-4E63-9924-38EF7E9D6425}" dt="2024-03-13T23:08:35.268" v="334" actId="207"/>
          <ac:spMkLst>
            <pc:docMk/>
            <pc:sldMk cId="3283926779" sldId="1989"/>
            <ac:spMk id="7" creationId="{B9ED68F7-59E8-7CC5-5DB5-76DC508E728E}"/>
          </ac:spMkLst>
        </pc:spChg>
        <pc:spChg chg="mod">
          <ac:chgData name="尚宏 川口" userId="131438459ff1a536" providerId="LiveId" clId="{67415114-91BC-4E63-9924-38EF7E9D6425}" dt="2024-03-13T23:08:05.583" v="330" actId="1035"/>
          <ac:spMkLst>
            <pc:docMk/>
            <pc:sldMk cId="3283926779" sldId="1989"/>
            <ac:spMk id="8" creationId="{E4A748E5-8CA1-CFCB-FABA-FF5E10ECA79E}"/>
          </ac:spMkLst>
        </pc:spChg>
        <pc:spChg chg="add mod">
          <ac:chgData name="尚宏 川口" userId="131438459ff1a536" providerId="LiveId" clId="{67415114-91BC-4E63-9924-38EF7E9D6425}" dt="2024-03-13T23:16:42.517" v="540"/>
          <ac:spMkLst>
            <pc:docMk/>
            <pc:sldMk cId="3283926779" sldId="1989"/>
            <ac:spMk id="9" creationId="{F108A786-D711-CFAD-CEE3-99A9385C6282}"/>
          </ac:spMkLst>
        </pc:spChg>
        <pc:spChg chg="mod">
          <ac:chgData name="尚宏 川口" userId="131438459ff1a536" providerId="LiveId" clId="{67415114-91BC-4E63-9924-38EF7E9D6425}" dt="2024-03-15T00:26:01.178" v="6872" actId="1076"/>
          <ac:spMkLst>
            <pc:docMk/>
            <pc:sldMk cId="3283926779" sldId="1989"/>
            <ac:spMk id="14" creationId="{2F1268C0-25BB-FC00-17A4-FD8DE103C2D3}"/>
          </ac:spMkLst>
        </pc:spChg>
        <pc:spChg chg="mod">
          <ac:chgData name="尚宏 川口" userId="131438459ff1a536" providerId="LiveId" clId="{67415114-91BC-4E63-9924-38EF7E9D6425}" dt="2024-03-15T00:25:57.150" v="6871" actId="1036"/>
          <ac:spMkLst>
            <pc:docMk/>
            <pc:sldMk cId="3283926779" sldId="1989"/>
            <ac:spMk id="16" creationId="{58DA7C4A-AC88-367A-A490-39563D658318}"/>
          </ac:spMkLst>
        </pc:spChg>
        <pc:spChg chg="mod">
          <ac:chgData name="尚宏 川口" userId="131438459ff1a536" providerId="LiveId" clId="{67415114-91BC-4E63-9924-38EF7E9D6425}" dt="2024-03-15T00:25:57.150" v="6871" actId="1036"/>
          <ac:spMkLst>
            <pc:docMk/>
            <pc:sldMk cId="3283926779" sldId="1989"/>
            <ac:spMk id="17" creationId="{9F75953D-7458-257E-6954-D24D60AAEAFE}"/>
          </ac:spMkLst>
        </pc:spChg>
        <pc:spChg chg="mod">
          <ac:chgData name="尚宏 川口" userId="131438459ff1a536" providerId="LiveId" clId="{67415114-91BC-4E63-9924-38EF7E9D6425}" dt="2024-03-15T00:25:57.150" v="6871" actId="1036"/>
          <ac:spMkLst>
            <pc:docMk/>
            <pc:sldMk cId="3283926779" sldId="1989"/>
            <ac:spMk id="18" creationId="{73ADC69A-D8ED-F152-DE3D-33EB31BEB7C6}"/>
          </ac:spMkLst>
        </pc:spChg>
        <pc:spChg chg="mod">
          <ac:chgData name="尚宏 川口" userId="131438459ff1a536" providerId="LiveId" clId="{67415114-91BC-4E63-9924-38EF7E9D6425}" dt="2024-03-15T00:25:57.150" v="6871" actId="1036"/>
          <ac:spMkLst>
            <pc:docMk/>
            <pc:sldMk cId="3283926779" sldId="1989"/>
            <ac:spMk id="22" creationId="{ADD51023-FA7D-8041-94C1-C1975FBBDFB0}"/>
          </ac:spMkLst>
        </pc:spChg>
        <pc:picChg chg="mod">
          <ac:chgData name="尚宏 川口" userId="131438459ff1a536" providerId="LiveId" clId="{67415114-91BC-4E63-9924-38EF7E9D6425}" dt="2024-03-13T23:08:05.583" v="330" actId="1035"/>
          <ac:picMkLst>
            <pc:docMk/>
            <pc:sldMk cId="3283926779" sldId="1989"/>
            <ac:picMk id="21" creationId="{7389E7CC-DDBC-C832-B415-B0AD9D6438B5}"/>
          </ac:picMkLst>
        </pc:picChg>
      </pc:sldChg>
      <pc:sldChg chg="delSp modSp add del mod ord modClrScheme chgLayout">
        <pc:chgData name="尚宏 川口" userId="131438459ff1a536" providerId="LiveId" clId="{67415114-91BC-4E63-9924-38EF7E9D6425}" dt="2024-03-13T22:55:59.375" v="238" actId="47"/>
        <pc:sldMkLst>
          <pc:docMk/>
          <pc:sldMk cId="383611564" sldId="1990"/>
        </pc:sldMkLst>
        <pc:spChg chg="mod">
          <ac:chgData name="尚宏 川口" userId="131438459ff1a536" providerId="LiveId" clId="{67415114-91BC-4E63-9924-38EF7E9D6425}" dt="2024-03-13T22:55:37.290" v="222" actId="207"/>
          <ac:spMkLst>
            <pc:docMk/>
            <pc:sldMk cId="383611564" sldId="1990"/>
            <ac:spMk id="4" creationId="{EFFF2478-4A08-F0FE-EC81-AD61AF293DE8}"/>
          </ac:spMkLst>
        </pc:spChg>
        <pc:spChg chg="del">
          <ac:chgData name="尚宏 川口" userId="131438459ff1a536" providerId="LiveId" clId="{67415114-91BC-4E63-9924-38EF7E9D6425}" dt="2024-03-13T22:55:28.514" v="219" actId="478"/>
          <ac:spMkLst>
            <pc:docMk/>
            <pc:sldMk cId="383611564" sldId="1990"/>
            <ac:spMk id="17" creationId="{4DDECF98-3914-8EA2-5710-B2F1C0B43957}"/>
          </ac:spMkLst>
        </pc:spChg>
        <pc:spChg chg="mod">
          <ac:chgData name="尚宏 川口" userId="131438459ff1a536" providerId="LiveId" clId="{67415114-91BC-4E63-9924-38EF7E9D6425}" dt="2024-03-13T22:55:35.136" v="221" actId="1076"/>
          <ac:spMkLst>
            <pc:docMk/>
            <pc:sldMk cId="383611564" sldId="1990"/>
            <ac:spMk id="32" creationId="{AF10B5DD-F44F-DD5C-2BCA-3D6F549FD076}"/>
          </ac:spMkLst>
        </pc:spChg>
        <pc:spChg chg="mod">
          <ac:chgData name="尚宏 川口" userId="131438459ff1a536" providerId="LiveId" clId="{67415114-91BC-4E63-9924-38EF7E9D6425}" dt="2024-03-13T22:55:35.136" v="221" actId="1076"/>
          <ac:spMkLst>
            <pc:docMk/>
            <pc:sldMk cId="383611564" sldId="1990"/>
            <ac:spMk id="33" creationId="{11E68292-7453-53C2-64A8-7C008D9E010D}"/>
          </ac:spMkLst>
        </pc:spChg>
        <pc:spChg chg="mod">
          <ac:chgData name="尚宏 川口" userId="131438459ff1a536" providerId="LiveId" clId="{67415114-91BC-4E63-9924-38EF7E9D6425}" dt="2024-03-13T22:55:35.136" v="221" actId="1076"/>
          <ac:spMkLst>
            <pc:docMk/>
            <pc:sldMk cId="383611564" sldId="1990"/>
            <ac:spMk id="34" creationId="{4E77AD80-F50B-109B-DFC8-6F82F74ACB81}"/>
          </ac:spMkLst>
        </pc:spChg>
        <pc:spChg chg="mod">
          <ac:chgData name="尚宏 川口" userId="131438459ff1a536" providerId="LiveId" clId="{67415114-91BC-4E63-9924-38EF7E9D6425}" dt="2024-03-13T22:55:35.136" v="221" actId="1076"/>
          <ac:spMkLst>
            <pc:docMk/>
            <pc:sldMk cId="383611564" sldId="1990"/>
            <ac:spMk id="36" creationId="{08EA04D7-73CE-513A-7A22-C2B44D6BECDF}"/>
          </ac:spMkLst>
        </pc:spChg>
        <pc:spChg chg="mod">
          <ac:chgData name="尚宏 川口" userId="131438459ff1a536" providerId="LiveId" clId="{67415114-91BC-4E63-9924-38EF7E9D6425}" dt="2024-03-13T22:55:35.136" v="221" actId="1076"/>
          <ac:spMkLst>
            <pc:docMk/>
            <pc:sldMk cId="383611564" sldId="1990"/>
            <ac:spMk id="38" creationId="{F9D0BF43-4B36-483B-97D2-9BC12409D974}"/>
          </ac:spMkLst>
        </pc:spChg>
        <pc:spChg chg="mod">
          <ac:chgData name="尚宏 川口" userId="131438459ff1a536" providerId="LiveId" clId="{67415114-91BC-4E63-9924-38EF7E9D6425}" dt="2024-03-13T22:55:35.136" v="221" actId="1076"/>
          <ac:spMkLst>
            <pc:docMk/>
            <pc:sldMk cId="383611564" sldId="1990"/>
            <ac:spMk id="43" creationId="{391A04C6-29F8-2EF4-9CDA-856B48760791}"/>
          </ac:spMkLst>
        </pc:spChg>
        <pc:spChg chg="mod">
          <ac:chgData name="尚宏 川口" userId="131438459ff1a536" providerId="LiveId" clId="{67415114-91BC-4E63-9924-38EF7E9D6425}" dt="2024-03-13T22:55:35.136" v="221" actId="1076"/>
          <ac:spMkLst>
            <pc:docMk/>
            <pc:sldMk cId="383611564" sldId="1990"/>
            <ac:spMk id="105" creationId="{A86FD945-9AF9-9DC4-4587-16732FD0756C}"/>
          </ac:spMkLst>
        </pc:spChg>
        <pc:spChg chg="mod">
          <ac:chgData name="尚宏 川口" userId="131438459ff1a536" providerId="LiveId" clId="{67415114-91BC-4E63-9924-38EF7E9D6425}" dt="2024-03-13T22:55:35.136" v="221" actId="1076"/>
          <ac:spMkLst>
            <pc:docMk/>
            <pc:sldMk cId="383611564" sldId="1990"/>
            <ac:spMk id="106" creationId="{BDA835FC-56DF-9BC7-4485-9CCDB4591E90}"/>
          </ac:spMkLst>
        </pc:spChg>
        <pc:spChg chg="mod">
          <ac:chgData name="尚宏 川口" userId="131438459ff1a536" providerId="LiveId" clId="{67415114-91BC-4E63-9924-38EF7E9D6425}" dt="2024-03-13T22:55:35.136" v="221" actId="1076"/>
          <ac:spMkLst>
            <pc:docMk/>
            <pc:sldMk cId="383611564" sldId="1990"/>
            <ac:spMk id="107" creationId="{65CA9951-C240-5E9A-DE17-BF91F1CFB697}"/>
          </ac:spMkLst>
        </pc:spChg>
        <pc:spChg chg="mod">
          <ac:chgData name="尚宏 川口" userId="131438459ff1a536" providerId="LiveId" clId="{67415114-91BC-4E63-9924-38EF7E9D6425}" dt="2024-03-13T22:55:35.136" v="221" actId="1076"/>
          <ac:spMkLst>
            <pc:docMk/>
            <pc:sldMk cId="383611564" sldId="1990"/>
            <ac:spMk id="108" creationId="{3BB80A85-44B2-A83F-BC08-5AFF84797B9A}"/>
          </ac:spMkLst>
        </pc:spChg>
        <pc:grpChg chg="mod">
          <ac:chgData name="尚宏 川口" userId="131438459ff1a536" providerId="LiveId" clId="{67415114-91BC-4E63-9924-38EF7E9D6425}" dt="2024-03-13T22:55:35.136" v="221" actId="1076"/>
          <ac:grpSpMkLst>
            <pc:docMk/>
            <pc:sldMk cId="383611564" sldId="1990"/>
            <ac:grpSpMk id="2" creationId="{9E4E22F8-C450-43D8-EA15-2C4575ECEAC6}"/>
          </ac:grpSpMkLst>
        </pc:grpChg>
        <pc:grpChg chg="del">
          <ac:chgData name="尚宏 川口" userId="131438459ff1a536" providerId="LiveId" clId="{67415114-91BC-4E63-9924-38EF7E9D6425}" dt="2024-03-13T22:55:28.514" v="219" actId="478"/>
          <ac:grpSpMkLst>
            <pc:docMk/>
            <pc:sldMk cId="383611564" sldId="1990"/>
            <ac:grpSpMk id="13" creationId="{22A7BD42-5FE3-563A-A9D2-606924E0F368}"/>
          </ac:grpSpMkLst>
        </pc:grpChg>
        <pc:grpChg chg="mod">
          <ac:chgData name="尚宏 川口" userId="131438459ff1a536" providerId="LiveId" clId="{67415114-91BC-4E63-9924-38EF7E9D6425}" dt="2024-03-13T22:55:35.136" v="221" actId="1076"/>
          <ac:grpSpMkLst>
            <pc:docMk/>
            <pc:sldMk cId="383611564" sldId="1990"/>
            <ac:grpSpMk id="23" creationId="{F2DED8E5-A758-E81E-7008-8258F6354B2B}"/>
          </ac:grpSpMkLst>
        </pc:grpChg>
        <pc:grpChg chg="mod">
          <ac:chgData name="尚宏 川口" userId="131438459ff1a536" providerId="LiveId" clId="{67415114-91BC-4E63-9924-38EF7E9D6425}" dt="2024-03-13T22:55:35.136" v="221" actId="1076"/>
          <ac:grpSpMkLst>
            <pc:docMk/>
            <pc:sldMk cId="383611564" sldId="1990"/>
            <ac:grpSpMk id="26" creationId="{6B9835DD-A79B-5E44-145A-018ECB664430}"/>
          </ac:grpSpMkLst>
        </pc:grpChg>
        <pc:grpChg chg="mod">
          <ac:chgData name="尚宏 川口" userId="131438459ff1a536" providerId="LiveId" clId="{67415114-91BC-4E63-9924-38EF7E9D6425}" dt="2024-03-13T22:55:35.136" v="221" actId="1076"/>
          <ac:grpSpMkLst>
            <pc:docMk/>
            <pc:sldMk cId="383611564" sldId="1990"/>
            <ac:grpSpMk id="93" creationId="{0F4BDD4A-6F48-5BCE-C84F-CA9CC6F4ADBC}"/>
          </ac:grpSpMkLst>
        </pc:grpChg>
        <pc:picChg chg="mod">
          <ac:chgData name="尚宏 川口" userId="131438459ff1a536" providerId="LiveId" clId="{67415114-91BC-4E63-9924-38EF7E9D6425}" dt="2024-03-13T22:55:35.136" v="221" actId="1076"/>
          <ac:picMkLst>
            <pc:docMk/>
            <pc:sldMk cId="383611564" sldId="1990"/>
            <ac:picMk id="21" creationId="{B90F9259-B4E2-E8D7-3219-3A81D4579700}"/>
          </ac:picMkLst>
        </pc:picChg>
        <pc:picChg chg="mod">
          <ac:chgData name="尚宏 川口" userId="131438459ff1a536" providerId="LiveId" clId="{67415114-91BC-4E63-9924-38EF7E9D6425}" dt="2024-03-13T22:55:35.136" v="221" actId="1076"/>
          <ac:picMkLst>
            <pc:docMk/>
            <pc:sldMk cId="383611564" sldId="1990"/>
            <ac:picMk id="22" creationId="{7C384221-EE00-3484-57B9-7877C4AD7880}"/>
          </ac:picMkLst>
        </pc:picChg>
      </pc:sldChg>
      <pc:sldChg chg="addSp delSp modSp add mod modClrScheme chgLayout modNotes">
        <pc:chgData name="尚宏 川口" userId="131438459ff1a536" providerId="LiveId" clId="{67415114-91BC-4E63-9924-38EF7E9D6425}" dt="2024-03-15T00:16:27.273" v="6786" actId="20577"/>
        <pc:sldMkLst>
          <pc:docMk/>
          <pc:sldMk cId="1594234554" sldId="1999"/>
        </pc:sldMkLst>
        <pc:spChg chg="del mod">
          <ac:chgData name="尚宏 川口" userId="131438459ff1a536" providerId="LiveId" clId="{67415114-91BC-4E63-9924-38EF7E9D6425}" dt="2024-03-13T23:12:24.468" v="460" actId="478"/>
          <ac:spMkLst>
            <pc:docMk/>
            <pc:sldMk cId="1594234554" sldId="1999"/>
            <ac:spMk id="4" creationId="{EFFF2478-4A08-F0FE-EC81-AD61AF293DE8}"/>
          </ac:spMkLst>
        </pc:spChg>
        <pc:spChg chg="add mod">
          <ac:chgData name="尚宏 川口" userId="131438459ff1a536" providerId="LiveId" clId="{67415114-91BC-4E63-9924-38EF7E9D6425}" dt="2024-03-13T23:12:13.332" v="452" actId="122"/>
          <ac:spMkLst>
            <pc:docMk/>
            <pc:sldMk cId="1594234554" sldId="1999"/>
            <ac:spMk id="6" creationId="{FE95CF65-79B5-E044-AB53-6393034784C9}"/>
          </ac:spMkLst>
        </pc:spChg>
        <pc:spChg chg="mod">
          <ac:chgData name="尚宏 川口" userId="131438459ff1a536" providerId="LiveId" clId="{67415114-91BC-4E63-9924-38EF7E9D6425}" dt="2024-03-13T23:13:24.946" v="484" actId="207"/>
          <ac:spMkLst>
            <pc:docMk/>
            <pc:sldMk cId="1594234554" sldId="1999"/>
            <ac:spMk id="7" creationId="{D98247FC-91AD-CF1F-A1C6-50F6F154EE22}"/>
          </ac:spMkLst>
        </pc:spChg>
        <pc:spChg chg="add mod">
          <ac:chgData name="尚宏 川口" userId="131438459ff1a536" providerId="LiveId" clId="{67415114-91BC-4E63-9924-38EF7E9D6425}" dt="2024-03-15T00:16:27.273" v="6786" actId="20577"/>
          <ac:spMkLst>
            <pc:docMk/>
            <pc:sldMk cId="1594234554" sldId="1999"/>
            <ac:spMk id="8" creationId="{4646C41A-3844-EA85-F53A-0CB6304EAA3B}"/>
          </ac:spMkLst>
        </pc:spChg>
        <pc:spChg chg="del">
          <ac:chgData name="尚宏 川口" userId="131438459ff1a536" providerId="LiveId" clId="{67415114-91BC-4E63-9924-38EF7E9D6425}" dt="2024-03-13T23:12:16.336" v="453" actId="478"/>
          <ac:spMkLst>
            <pc:docMk/>
            <pc:sldMk cId="1594234554" sldId="1999"/>
            <ac:spMk id="17" creationId="{4DDECF98-3914-8EA2-5710-B2F1C0B43957}"/>
          </ac:spMkLst>
        </pc:spChg>
        <pc:spChg chg="mod">
          <ac:chgData name="尚宏 川口" userId="131438459ff1a536" providerId="LiveId" clId="{67415114-91BC-4E63-9924-38EF7E9D6425}" dt="2024-03-13T23:12:41.497" v="468" actId="1037"/>
          <ac:spMkLst>
            <pc:docMk/>
            <pc:sldMk cId="1594234554" sldId="1999"/>
            <ac:spMk id="32" creationId="{AF10B5DD-F44F-DD5C-2BCA-3D6F549FD076}"/>
          </ac:spMkLst>
        </pc:spChg>
        <pc:spChg chg="mod">
          <ac:chgData name="尚宏 川口" userId="131438459ff1a536" providerId="LiveId" clId="{67415114-91BC-4E63-9924-38EF7E9D6425}" dt="2024-03-13T23:12:37.449" v="465" actId="1038"/>
          <ac:spMkLst>
            <pc:docMk/>
            <pc:sldMk cId="1594234554" sldId="1999"/>
            <ac:spMk id="33" creationId="{11E68292-7453-53C2-64A8-7C008D9E010D}"/>
          </ac:spMkLst>
        </pc:spChg>
        <pc:spChg chg="mod">
          <ac:chgData name="尚宏 川口" userId="131438459ff1a536" providerId="LiveId" clId="{67415114-91BC-4E63-9924-38EF7E9D6425}" dt="2024-03-13T23:12:52.368" v="473" actId="20577"/>
          <ac:spMkLst>
            <pc:docMk/>
            <pc:sldMk cId="1594234554" sldId="1999"/>
            <ac:spMk id="34" creationId="{4E77AD80-F50B-109B-DFC8-6F82F74ACB81}"/>
          </ac:spMkLst>
        </pc:spChg>
        <pc:spChg chg="mod">
          <ac:chgData name="尚宏 川口" userId="131438459ff1a536" providerId="LiveId" clId="{67415114-91BC-4E63-9924-38EF7E9D6425}" dt="2024-03-13T23:13:08.178" v="480" actId="20577"/>
          <ac:spMkLst>
            <pc:docMk/>
            <pc:sldMk cId="1594234554" sldId="1999"/>
            <ac:spMk id="36" creationId="{08EA04D7-73CE-513A-7A22-C2B44D6BECDF}"/>
          </ac:spMkLst>
        </pc:spChg>
        <pc:spChg chg="mod">
          <ac:chgData name="尚宏 川口" userId="131438459ff1a536" providerId="LiveId" clId="{67415114-91BC-4E63-9924-38EF7E9D6425}" dt="2024-03-13T23:12:41.497" v="468" actId="1037"/>
          <ac:spMkLst>
            <pc:docMk/>
            <pc:sldMk cId="1594234554" sldId="1999"/>
            <ac:spMk id="38" creationId="{F9D0BF43-4B36-483B-97D2-9BC12409D974}"/>
          </ac:spMkLst>
        </pc:spChg>
        <pc:spChg chg="mod">
          <ac:chgData name="尚宏 川口" userId="131438459ff1a536" providerId="LiveId" clId="{67415114-91BC-4E63-9924-38EF7E9D6425}" dt="2024-03-13T23:12:37.449" v="465" actId="1038"/>
          <ac:spMkLst>
            <pc:docMk/>
            <pc:sldMk cId="1594234554" sldId="1999"/>
            <ac:spMk id="43" creationId="{391A04C6-29F8-2EF4-9CDA-856B48760791}"/>
          </ac:spMkLst>
        </pc:spChg>
        <pc:spChg chg="mod">
          <ac:chgData name="尚宏 川口" userId="131438459ff1a536" providerId="LiveId" clId="{67415114-91BC-4E63-9924-38EF7E9D6425}" dt="2024-03-13T23:12:33.852" v="462" actId="207"/>
          <ac:spMkLst>
            <pc:docMk/>
            <pc:sldMk cId="1594234554" sldId="1999"/>
            <ac:spMk id="105" creationId="{A86FD945-9AF9-9DC4-4587-16732FD0756C}"/>
          </ac:spMkLst>
        </pc:spChg>
        <pc:spChg chg="mod">
          <ac:chgData name="尚宏 川口" userId="131438459ff1a536" providerId="LiveId" clId="{67415114-91BC-4E63-9924-38EF7E9D6425}" dt="2024-03-13T23:12:31.043" v="461" actId="207"/>
          <ac:spMkLst>
            <pc:docMk/>
            <pc:sldMk cId="1594234554" sldId="1999"/>
            <ac:spMk id="106" creationId="{BDA835FC-56DF-9BC7-4485-9CCDB4591E90}"/>
          </ac:spMkLst>
        </pc:spChg>
        <pc:grpChg chg="mod">
          <ac:chgData name="尚宏 川口" userId="131438459ff1a536" providerId="LiveId" clId="{67415114-91BC-4E63-9924-38EF7E9D6425}" dt="2024-03-13T23:12:41.497" v="468" actId="1037"/>
          <ac:grpSpMkLst>
            <pc:docMk/>
            <pc:sldMk cId="1594234554" sldId="1999"/>
            <ac:grpSpMk id="3" creationId="{93C56DAC-5A03-6154-AF1D-43DC0D51CA10}"/>
          </ac:grpSpMkLst>
        </pc:grpChg>
        <pc:grpChg chg="mod">
          <ac:chgData name="尚宏 川口" userId="131438459ff1a536" providerId="LiveId" clId="{67415114-91BC-4E63-9924-38EF7E9D6425}" dt="2024-03-13T23:12:37.449" v="465" actId="1038"/>
          <ac:grpSpMkLst>
            <pc:docMk/>
            <pc:sldMk cId="1594234554" sldId="1999"/>
            <ac:grpSpMk id="5" creationId="{1D8ABEBB-F544-39AB-5935-20A9CA719126}"/>
          </ac:grpSpMkLst>
        </pc:grpChg>
        <pc:grpChg chg="del">
          <ac:chgData name="尚宏 川口" userId="131438459ff1a536" providerId="LiveId" clId="{67415114-91BC-4E63-9924-38EF7E9D6425}" dt="2024-03-13T23:12:16.336" v="453" actId="478"/>
          <ac:grpSpMkLst>
            <pc:docMk/>
            <pc:sldMk cId="1594234554" sldId="1999"/>
            <ac:grpSpMk id="13" creationId="{22A7BD42-5FE3-563A-A9D2-606924E0F368}"/>
          </ac:grpSpMkLst>
        </pc:grpChg>
        <pc:grpChg chg="mod">
          <ac:chgData name="尚宏 川口" userId="131438459ff1a536" providerId="LiveId" clId="{67415114-91BC-4E63-9924-38EF7E9D6425}" dt="2024-03-13T23:12:37.449" v="465" actId="1038"/>
          <ac:grpSpMkLst>
            <pc:docMk/>
            <pc:sldMk cId="1594234554" sldId="1999"/>
            <ac:grpSpMk id="23" creationId="{F2DED8E5-A758-E81E-7008-8258F6354B2B}"/>
          </ac:grpSpMkLst>
        </pc:grpChg>
        <pc:grpChg chg="mod">
          <ac:chgData name="尚宏 川口" userId="131438459ff1a536" providerId="LiveId" clId="{67415114-91BC-4E63-9924-38EF7E9D6425}" dt="2024-03-13T23:12:41.497" v="468" actId="1037"/>
          <ac:grpSpMkLst>
            <pc:docMk/>
            <pc:sldMk cId="1594234554" sldId="1999"/>
            <ac:grpSpMk id="26" creationId="{6B9835DD-A79B-5E44-145A-018ECB664430}"/>
          </ac:grpSpMkLst>
        </pc:grpChg>
        <pc:picChg chg="mod">
          <ac:chgData name="尚宏 川口" userId="131438459ff1a536" providerId="LiveId" clId="{67415114-91BC-4E63-9924-38EF7E9D6425}" dt="2024-03-13T23:12:37.449" v="465" actId="1038"/>
          <ac:picMkLst>
            <pc:docMk/>
            <pc:sldMk cId="1594234554" sldId="1999"/>
            <ac:picMk id="2" creationId="{EADFDCB2-52EB-1A1A-2C90-748F9EA19BBC}"/>
          </ac:picMkLst>
        </pc:picChg>
        <pc:picChg chg="mod">
          <ac:chgData name="尚宏 川口" userId="131438459ff1a536" providerId="LiveId" clId="{67415114-91BC-4E63-9924-38EF7E9D6425}" dt="2024-03-13T23:12:41.497" v="468" actId="1037"/>
          <ac:picMkLst>
            <pc:docMk/>
            <pc:sldMk cId="1594234554" sldId="1999"/>
            <ac:picMk id="21" creationId="{B90F9259-B4E2-E8D7-3219-3A81D4579700}"/>
          </ac:picMkLst>
        </pc:picChg>
      </pc:sldChg>
      <pc:sldChg chg="add del">
        <pc:chgData name="尚宏 川口" userId="131438459ff1a536" providerId="LiveId" clId="{67415114-91BC-4E63-9924-38EF7E9D6425}" dt="2024-03-13T22:56:09.475" v="242" actId="47"/>
        <pc:sldMkLst>
          <pc:docMk/>
          <pc:sldMk cId="3176119964" sldId="2000"/>
        </pc:sldMkLst>
      </pc:sldChg>
      <pc:sldChg chg="addSp delSp modSp add mod delAnim modAnim modNotes">
        <pc:chgData name="尚宏 川口" userId="131438459ff1a536" providerId="LiveId" clId="{67415114-91BC-4E63-9924-38EF7E9D6425}" dt="2024-03-15T00:31:30.549" v="6939" actId="13926"/>
        <pc:sldMkLst>
          <pc:docMk/>
          <pc:sldMk cId="3159483348" sldId="2001"/>
        </pc:sldMkLst>
        <pc:spChg chg="add mod">
          <ac:chgData name="尚宏 川口" userId="131438459ff1a536" providerId="LiveId" clId="{67415114-91BC-4E63-9924-38EF7E9D6425}" dt="2024-03-13T23:07:42.521" v="312" actId="1036"/>
          <ac:spMkLst>
            <pc:docMk/>
            <pc:sldMk cId="3159483348" sldId="2001"/>
            <ac:spMk id="2" creationId="{2B6C3880-5EDA-BC67-0629-A77DC32728A0}"/>
          </ac:spMkLst>
        </pc:spChg>
        <pc:spChg chg="add mod">
          <ac:chgData name="尚宏 川口" userId="131438459ff1a536" providerId="LiveId" clId="{67415114-91BC-4E63-9924-38EF7E9D6425}" dt="2024-03-13T23:07:42.521" v="312" actId="1036"/>
          <ac:spMkLst>
            <pc:docMk/>
            <pc:sldMk cId="3159483348" sldId="2001"/>
            <ac:spMk id="3" creationId="{7DA84C97-A9D4-6A02-A1E1-0CC9069AAB63}"/>
          </ac:spMkLst>
        </pc:spChg>
        <pc:spChg chg="add mod">
          <ac:chgData name="尚宏 川口" userId="131438459ff1a536" providerId="LiveId" clId="{67415114-91BC-4E63-9924-38EF7E9D6425}" dt="2024-03-13T23:07:42.521" v="312" actId="1036"/>
          <ac:spMkLst>
            <pc:docMk/>
            <pc:sldMk cId="3159483348" sldId="2001"/>
            <ac:spMk id="4" creationId="{69CF044D-E14A-A1FA-4168-1D742E5D4E73}"/>
          </ac:spMkLst>
        </pc:spChg>
        <pc:spChg chg="add mod">
          <ac:chgData name="尚宏 川口" userId="131438459ff1a536" providerId="LiveId" clId="{67415114-91BC-4E63-9924-38EF7E9D6425}" dt="2024-03-13T23:16:11.855" v="538" actId="6549"/>
          <ac:spMkLst>
            <pc:docMk/>
            <pc:sldMk cId="3159483348" sldId="2001"/>
            <ac:spMk id="5" creationId="{7396E126-2AEA-1514-0860-8C9CFE38626F}"/>
          </ac:spMkLst>
        </pc:spChg>
        <pc:spChg chg="add del mod">
          <ac:chgData name="尚宏 川口" userId="131438459ff1a536" providerId="LiveId" clId="{67415114-91BC-4E63-9924-38EF7E9D6425}" dt="2024-03-13T22:56:41.091" v="266" actId="478"/>
          <ac:spMkLst>
            <pc:docMk/>
            <pc:sldMk cId="3159483348" sldId="2001"/>
            <ac:spMk id="6" creationId="{BF45EE14-9E3D-1724-50FC-F299F3C5228F}"/>
          </ac:spMkLst>
        </pc:spChg>
        <pc:spChg chg="mod">
          <ac:chgData name="尚宏 川口" userId="131438459ff1a536" providerId="LiveId" clId="{67415114-91BC-4E63-9924-38EF7E9D6425}" dt="2024-03-13T22:56:52.300" v="284" actId="403"/>
          <ac:spMkLst>
            <pc:docMk/>
            <pc:sldMk cId="3159483348" sldId="2001"/>
            <ac:spMk id="8" creationId="{87E90136-15BF-85D8-7863-B89D9E8175B8}"/>
          </ac:spMkLst>
        </pc:spChg>
        <pc:spChg chg="mod">
          <ac:chgData name="尚宏 川口" userId="131438459ff1a536" providerId="LiveId" clId="{67415114-91BC-4E63-9924-38EF7E9D6425}" dt="2024-03-13T22:56:52.300" v="284" actId="403"/>
          <ac:spMkLst>
            <pc:docMk/>
            <pc:sldMk cId="3159483348" sldId="2001"/>
            <ac:spMk id="9" creationId="{3330F8CF-EBF6-A567-0013-368FC594A587}"/>
          </ac:spMkLst>
        </pc:spChg>
        <pc:spChg chg="add mod">
          <ac:chgData name="尚宏 川口" userId="131438459ff1a536" providerId="LiveId" clId="{67415114-91BC-4E63-9924-38EF7E9D6425}" dt="2024-03-13T23:07:42.521" v="312" actId="1036"/>
          <ac:spMkLst>
            <pc:docMk/>
            <pc:sldMk cId="3159483348" sldId="2001"/>
            <ac:spMk id="10" creationId="{3A55E1FF-A9C5-4301-7B82-20B8C03BFB63}"/>
          </ac:spMkLst>
        </pc:spChg>
        <pc:spChg chg="del">
          <ac:chgData name="尚宏 川口" userId="131438459ff1a536" providerId="LiveId" clId="{67415114-91BC-4E63-9924-38EF7E9D6425}" dt="2024-03-13T22:56:29.522" v="263" actId="478"/>
          <ac:spMkLst>
            <pc:docMk/>
            <pc:sldMk cId="3159483348" sldId="2001"/>
            <ac:spMk id="11" creationId="{60779294-5400-E22E-7D95-50FF649BA879}"/>
          </ac:spMkLst>
        </pc:spChg>
        <pc:spChg chg="del">
          <ac:chgData name="尚宏 川口" userId="131438459ff1a536" providerId="LiveId" clId="{67415114-91BC-4E63-9924-38EF7E9D6425}" dt="2024-03-13T22:56:29.522" v="263" actId="478"/>
          <ac:spMkLst>
            <pc:docMk/>
            <pc:sldMk cId="3159483348" sldId="2001"/>
            <ac:spMk id="12" creationId="{C4F448F6-6323-519F-9AA8-B41BA3103B48}"/>
          </ac:spMkLst>
        </pc:spChg>
        <pc:spChg chg="del">
          <ac:chgData name="尚宏 川口" userId="131438459ff1a536" providerId="LiveId" clId="{67415114-91BC-4E63-9924-38EF7E9D6425}" dt="2024-03-13T22:56:29.522" v="263" actId="478"/>
          <ac:spMkLst>
            <pc:docMk/>
            <pc:sldMk cId="3159483348" sldId="2001"/>
            <ac:spMk id="13" creationId="{DCE83EC6-CC36-E205-064C-EB7E68C8054C}"/>
          </ac:spMkLst>
        </pc:spChg>
        <pc:spChg chg="add mod">
          <ac:chgData name="尚宏 川口" userId="131438459ff1a536" providerId="LiveId" clId="{67415114-91BC-4E63-9924-38EF7E9D6425}" dt="2024-03-13T23:07:42.521" v="312" actId="1036"/>
          <ac:spMkLst>
            <pc:docMk/>
            <pc:sldMk cId="3159483348" sldId="2001"/>
            <ac:spMk id="16" creationId="{80FE424F-AB81-06BA-7A52-03F49F73177A}"/>
          </ac:spMkLst>
        </pc:spChg>
        <pc:spChg chg="add mod">
          <ac:chgData name="尚宏 川口" userId="131438459ff1a536" providerId="LiveId" clId="{67415114-91BC-4E63-9924-38EF7E9D6425}" dt="2024-03-13T23:07:42.521" v="312" actId="1036"/>
          <ac:spMkLst>
            <pc:docMk/>
            <pc:sldMk cId="3159483348" sldId="2001"/>
            <ac:spMk id="17" creationId="{CDA3A5B2-DBA3-4345-16CC-790EE949EB9A}"/>
          </ac:spMkLst>
        </pc:spChg>
        <pc:spChg chg="add mod">
          <ac:chgData name="尚宏 川口" userId="131438459ff1a536" providerId="LiveId" clId="{67415114-91BC-4E63-9924-38EF7E9D6425}" dt="2024-03-13T23:07:42.521" v="312" actId="1036"/>
          <ac:spMkLst>
            <pc:docMk/>
            <pc:sldMk cId="3159483348" sldId="2001"/>
            <ac:spMk id="18" creationId="{7ECBD478-4E29-24E9-582D-F06C84B72B4A}"/>
          </ac:spMkLst>
        </pc:spChg>
        <pc:spChg chg="add mod">
          <ac:chgData name="尚宏 川口" userId="131438459ff1a536" providerId="LiveId" clId="{67415114-91BC-4E63-9924-38EF7E9D6425}" dt="2024-03-13T23:07:36.844" v="311" actId="1035"/>
          <ac:spMkLst>
            <pc:docMk/>
            <pc:sldMk cId="3159483348" sldId="2001"/>
            <ac:spMk id="19" creationId="{A2ABC97A-67BF-92BF-5A54-941F66802AD9}"/>
          </ac:spMkLst>
        </pc:spChg>
        <pc:spChg chg="mod">
          <ac:chgData name="尚宏 川口" userId="131438459ff1a536" providerId="LiveId" clId="{67415114-91BC-4E63-9924-38EF7E9D6425}" dt="2024-03-13T22:56:52.300" v="284" actId="403"/>
          <ac:spMkLst>
            <pc:docMk/>
            <pc:sldMk cId="3159483348" sldId="2001"/>
            <ac:spMk id="22" creationId="{97FEE4CA-7CD9-06BD-337E-3A89EA383480}"/>
          </ac:spMkLst>
        </pc:spChg>
        <pc:spChg chg="mod">
          <ac:chgData name="尚宏 川口" userId="131438459ff1a536" providerId="LiveId" clId="{67415114-91BC-4E63-9924-38EF7E9D6425}" dt="2024-03-13T22:56:52.300" v="284" actId="403"/>
          <ac:spMkLst>
            <pc:docMk/>
            <pc:sldMk cId="3159483348" sldId="2001"/>
            <ac:spMk id="23" creationId="{D3A43FEB-CE26-C466-5C4B-514BF30FE8D9}"/>
          </ac:spMkLst>
        </pc:spChg>
        <pc:spChg chg="mod">
          <ac:chgData name="尚宏 川口" userId="131438459ff1a536" providerId="LiveId" clId="{67415114-91BC-4E63-9924-38EF7E9D6425}" dt="2024-03-13T22:56:23.909" v="262" actId="6549"/>
          <ac:spMkLst>
            <pc:docMk/>
            <pc:sldMk cId="3159483348" sldId="2001"/>
            <ac:spMk id="25" creationId="{CDCFAE93-FE96-9FE8-9954-A644B8C68E47}"/>
          </ac:spMkLst>
        </pc:spChg>
        <pc:spChg chg="mod">
          <ac:chgData name="尚宏 川口" userId="131438459ff1a536" providerId="LiveId" clId="{67415114-91BC-4E63-9924-38EF7E9D6425}" dt="2024-03-13T22:56:52.300" v="284" actId="403"/>
          <ac:spMkLst>
            <pc:docMk/>
            <pc:sldMk cId="3159483348" sldId="2001"/>
            <ac:spMk id="28" creationId="{C0585657-AB39-E0D1-19D4-B525DE99E487}"/>
          </ac:spMkLst>
        </pc:spChg>
        <pc:spChg chg="mod">
          <ac:chgData name="尚宏 川口" userId="131438459ff1a536" providerId="LiveId" clId="{67415114-91BC-4E63-9924-38EF7E9D6425}" dt="2024-03-13T22:56:52.300" v="284" actId="403"/>
          <ac:spMkLst>
            <pc:docMk/>
            <pc:sldMk cId="3159483348" sldId="2001"/>
            <ac:spMk id="29" creationId="{40BA9D84-762C-A722-A6C9-F782572636F7}"/>
          </ac:spMkLst>
        </pc:spChg>
        <pc:spChg chg="mod">
          <ac:chgData name="尚宏 川口" userId="131438459ff1a536" providerId="LiveId" clId="{67415114-91BC-4E63-9924-38EF7E9D6425}" dt="2024-03-13T22:56:52.300" v="284" actId="403"/>
          <ac:spMkLst>
            <pc:docMk/>
            <pc:sldMk cId="3159483348" sldId="2001"/>
            <ac:spMk id="31" creationId="{1174361A-D0C0-4C76-5EA1-FEE67AB55EB8}"/>
          </ac:spMkLst>
        </pc:spChg>
        <pc:spChg chg="del">
          <ac:chgData name="尚宏 川口" userId="131438459ff1a536" providerId="LiveId" clId="{67415114-91BC-4E63-9924-38EF7E9D6425}" dt="2024-03-13T22:56:29.522" v="263" actId="478"/>
          <ac:spMkLst>
            <pc:docMk/>
            <pc:sldMk cId="3159483348" sldId="2001"/>
            <ac:spMk id="37" creationId="{09600AB7-B3B3-97A1-317D-E103BCC93B14}"/>
          </ac:spMkLst>
        </pc:spChg>
        <pc:spChg chg="del">
          <ac:chgData name="尚宏 川口" userId="131438459ff1a536" providerId="LiveId" clId="{67415114-91BC-4E63-9924-38EF7E9D6425}" dt="2024-03-13T22:56:29.522" v="263" actId="478"/>
          <ac:spMkLst>
            <pc:docMk/>
            <pc:sldMk cId="3159483348" sldId="2001"/>
            <ac:spMk id="38" creationId="{F3DF0860-7797-5ECD-8158-2799BB3685F5}"/>
          </ac:spMkLst>
        </pc:spChg>
        <pc:spChg chg="mod">
          <ac:chgData name="尚宏 川口" userId="131438459ff1a536" providerId="LiveId" clId="{67415114-91BC-4E63-9924-38EF7E9D6425}" dt="2024-03-13T22:56:52.300" v="284" actId="403"/>
          <ac:spMkLst>
            <pc:docMk/>
            <pc:sldMk cId="3159483348" sldId="2001"/>
            <ac:spMk id="43" creationId="{A2630246-2FD1-F3A4-C38C-30264A3619BC}"/>
          </ac:spMkLst>
        </pc:spChg>
        <pc:spChg chg="mod">
          <ac:chgData name="尚宏 川口" userId="131438459ff1a536" providerId="LiveId" clId="{67415114-91BC-4E63-9924-38EF7E9D6425}" dt="2024-03-13T22:56:52.300" v="284" actId="403"/>
          <ac:spMkLst>
            <pc:docMk/>
            <pc:sldMk cId="3159483348" sldId="2001"/>
            <ac:spMk id="45" creationId="{36D743CF-6882-5CC3-8806-826811E4ABBC}"/>
          </ac:spMkLst>
        </pc:spChg>
        <pc:spChg chg="mod">
          <ac:chgData name="尚宏 川口" userId="131438459ff1a536" providerId="LiveId" clId="{67415114-91BC-4E63-9924-38EF7E9D6425}" dt="2024-03-13T22:56:52.300" v="284" actId="403"/>
          <ac:spMkLst>
            <pc:docMk/>
            <pc:sldMk cId="3159483348" sldId="2001"/>
            <ac:spMk id="49" creationId="{D78CFA68-1A8A-362B-5557-0808A806F200}"/>
          </ac:spMkLst>
        </pc:spChg>
        <pc:spChg chg="mod">
          <ac:chgData name="尚宏 川口" userId="131438459ff1a536" providerId="LiveId" clId="{67415114-91BC-4E63-9924-38EF7E9D6425}" dt="2024-03-13T22:56:52.300" v="284" actId="403"/>
          <ac:spMkLst>
            <pc:docMk/>
            <pc:sldMk cId="3159483348" sldId="2001"/>
            <ac:spMk id="51" creationId="{55ECE710-09A5-69AA-1E77-D10FF15550D5}"/>
          </ac:spMkLst>
        </pc:spChg>
        <pc:spChg chg="del">
          <ac:chgData name="尚宏 川口" userId="131438459ff1a536" providerId="LiveId" clId="{67415114-91BC-4E63-9924-38EF7E9D6425}" dt="2024-03-13T22:56:29.522" v="263" actId="478"/>
          <ac:spMkLst>
            <pc:docMk/>
            <pc:sldMk cId="3159483348" sldId="2001"/>
            <ac:spMk id="52" creationId="{9457B5F5-D865-98A4-B9F2-357A301B9607}"/>
          </ac:spMkLst>
        </pc:spChg>
        <pc:spChg chg="mod">
          <ac:chgData name="尚宏 川口" userId="131438459ff1a536" providerId="LiveId" clId="{67415114-91BC-4E63-9924-38EF7E9D6425}" dt="2024-03-13T22:56:52.300" v="284" actId="403"/>
          <ac:spMkLst>
            <pc:docMk/>
            <pc:sldMk cId="3159483348" sldId="2001"/>
            <ac:spMk id="53" creationId="{344A1D3D-B0B6-B5C9-01C6-03A9422F3D66}"/>
          </ac:spMkLst>
        </pc:spChg>
        <pc:spChg chg="del">
          <ac:chgData name="尚宏 川口" userId="131438459ff1a536" providerId="LiveId" clId="{67415114-91BC-4E63-9924-38EF7E9D6425}" dt="2024-03-13T22:56:29.522" v="263" actId="478"/>
          <ac:spMkLst>
            <pc:docMk/>
            <pc:sldMk cId="3159483348" sldId="2001"/>
            <ac:spMk id="54" creationId="{3D188836-E4DB-C767-FE5C-B94AB571C85E}"/>
          </ac:spMkLst>
        </pc:spChg>
        <pc:spChg chg="mod">
          <ac:chgData name="尚宏 川口" userId="131438459ff1a536" providerId="LiveId" clId="{67415114-91BC-4E63-9924-38EF7E9D6425}" dt="2024-03-13T22:56:52.300" v="284" actId="403"/>
          <ac:spMkLst>
            <pc:docMk/>
            <pc:sldMk cId="3159483348" sldId="2001"/>
            <ac:spMk id="55" creationId="{B60696AD-27AD-0CB2-9389-E8469511B1F2}"/>
          </ac:spMkLst>
        </pc:spChg>
        <pc:spChg chg="del">
          <ac:chgData name="尚宏 川口" userId="131438459ff1a536" providerId="LiveId" clId="{67415114-91BC-4E63-9924-38EF7E9D6425}" dt="2024-03-13T22:56:29.522" v="263" actId="478"/>
          <ac:spMkLst>
            <pc:docMk/>
            <pc:sldMk cId="3159483348" sldId="2001"/>
            <ac:spMk id="56" creationId="{0A178C25-99CF-3540-9DFD-A27FE6E4D45F}"/>
          </ac:spMkLst>
        </pc:spChg>
        <pc:spChg chg="mod">
          <ac:chgData name="尚宏 川口" userId="131438459ff1a536" providerId="LiveId" clId="{67415114-91BC-4E63-9924-38EF7E9D6425}" dt="2024-03-13T22:56:52.300" v="284" actId="403"/>
          <ac:spMkLst>
            <pc:docMk/>
            <pc:sldMk cId="3159483348" sldId="2001"/>
            <ac:spMk id="57" creationId="{B6FE1925-5084-11E0-7ADC-D6E49D9D8AFF}"/>
          </ac:spMkLst>
        </pc:spChg>
        <pc:spChg chg="del">
          <ac:chgData name="尚宏 川口" userId="131438459ff1a536" providerId="LiveId" clId="{67415114-91BC-4E63-9924-38EF7E9D6425}" dt="2024-03-13T22:56:29.522" v="263" actId="478"/>
          <ac:spMkLst>
            <pc:docMk/>
            <pc:sldMk cId="3159483348" sldId="2001"/>
            <ac:spMk id="58" creationId="{10138D82-E80A-C7DE-A5C5-41F6E13C0764}"/>
          </ac:spMkLst>
        </pc:spChg>
        <pc:spChg chg="mod">
          <ac:chgData name="尚宏 川口" userId="131438459ff1a536" providerId="LiveId" clId="{67415114-91BC-4E63-9924-38EF7E9D6425}" dt="2024-03-13T22:56:52.300" v="284" actId="403"/>
          <ac:spMkLst>
            <pc:docMk/>
            <pc:sldMk cId="3159483348" sldId="2001"/>
            <ac:spMk id="59" creationId="{FF3C592B-8556-BF60-92A5-E35B8CF832EF}"/>
          </ac:spMkLst>
        </pc:spChg>
        <pc:spChg chg="del">
          <ac:chgData name="尚宏 川口" userId="131438459ff1a536" providerId="LiveId" clId="{67415114-91BC-4E63-9924-38EF7E9D6425}" dt="2024-03-13T22:56:29.522" v="263" actId="478"/>
          <ac:spMkLst>
            <pc:docMk/>
            <pc:sldMk cId="3159483348" sldId="2001"/>
            <ac:spMk id="60" creationId="{82E04A46-98CF-6D2E-A457-DD38AA5779D5}"/>
          </ac:spMkLst>
        </pc:spChg>
        <pc:spChg chg="mod">
          <ac:chgData name="尚宏 川口" userId="131438459ff1a536" providerId="LiveId" clId="{67415114-91BC-4E63-9924-38EF7E9D6425}" dt="2024-03-13T22:56:52.300" v="284" actId="403"/>
          <ac:spMkLst>
            <pc:docMk/>
            <pc:sldMk cId="3159483348" sldId="2001"/>
            <ac:spMk id="61" creationId="{CC0A736C-E178-CFE3-5FAE-9DB0912FB0B5}"/>
          </ac:spMkLst>
        </pc:spChg>
        <pc:spChg chg="mod">
          <ac:chgData name="尚宏 川口" userId="131438459ff1a536" providerId="LiveId" clId="{67415114-91BC-4E63-9924-38EF7E9D6425}" dt="2024-03-13T22:56:52.300" v="284" actId="403"/>
          <ac:spMkLst>
            <pc:docMk/>
            <pc:sldMk cId="3159483348" sldId="2001"/>
            <ac:spMk id="66" creationId="{89ECAEFF-BE28-D558-8799-FC664C3368AD}"/>
          </ac:spMkLst>
        </pc:spChg>
        <pc:spChg chg="mod">
          <ac:chgData name="尚宏 川口" userId="131438459ff1a536" providerId="LiveId" clId="{67415114-91BC-4E63-9924-38EF7E9D6425}" dt="2024-03-13T22:56:52.300" v="284" actId="403"/>
          <ac:spMkLst>
            <pc:docMk/>
            <pc:sldMk cId="3159483348" sldId="2001"/>
            <ac:spMk id="67" creationId="{DF27A89F-B989-C68A-E32B-B99E3B9A053B}"/>
          </ac:spMkLst>
        </pc:spChg>
        <pc:spChg chg="mod">
          <ac:chgData name="尚宏 川口" userId="131438459ff1a536" providerId="LiveId" clId="{67415114-91BC-4E63-9924-38EF7E9D6425}" dt="2024-03-13T22:56:52.300" v="284" actId="403"/>
          <ac:spMkLst>
            <pc:docMk/>
            <pc:sldMk cId="3159483348" sldId="2001"/>
            <ac:spMk id="68" creationId="{34320212-E353-5FDF-AB65-62814493646C}"/>
          </ac:spMkLst>
        </pc:spChg>
        <pc:spChg chg="mod">
          <ac:chgData name="尚宏 川口" userId="131438459ff1a536" providerId="LiveId" clId="{67415114-91BC-4E63-9924-38EF7E9D6425}" dt="2024-03-13T23:07:08.682" v="305" actId="207"/>
          <ac:spMkLst>
            <pc:docMk/>
            <pc:sldMk cId="3159483348" sldId="2001"/>
            <ac:spMk id="72" creationId="{E4C6F0C8-226E-5E30-8386-0ADF065A3829}"/>
          </ac:spMkLst>
        </pc:spChg>
        <pc:spChg chg="mod">
          <ac:chgData name="尚宏 川口" userId="131438459ff1a536" providerId="LiveId" clId="{67415114-91BC-4E63-9924-38EF7E9D6425}" dt="2024-03-13T22:56:52.300" v="284" actId="403"/>
          <ac:spMkLst>
            <pc:docMk/>
            <pc:sldMk cId="3159483348" sldId="2001"/>
            <ac:spMk id="74" creationId="{08A9AAF5-2315-7C1C-00F9-0C697944FA21}"/>
          </ac:spMkLst>
        </pc:spChg>
        <pc:spChg chg="mod">
          <ac:chgData name="尚宏 川口" userId="131438459ff1a536" providerId="LiveId" clId="{67415114-91BC-4E63-9924-38EF7E9D6425}" dt="2024-03-13T22:56:52.300" v="284" actId="403"/>
          <ac:spMkLst>
            <pc:docMk/>
            <pc:sldMk cId="3159483348" sldId="2001"/>
            <ac:spMk id="75" creationId="{BE2B57B6-A549-D9EF-FE7E-D5BFEE1563F2}"/>
          </ac:spMkLst>
        </pc:spChg>
        <pc:spChg chg="mod">
          <ac:chgData name="尚宏 川口" userId="131438459ff1a536" providerId="LiveId" clId="{67415114-91BC-4E63-9924-38EF7E9D6425}" dt="2024-03-13T22:56:52.300" v="284" actId="403"/>
          <ac:spMkLst>
            <pc:docMk/>
            <pc:sldMk cId="3159483348" sldId="2001"/>
            <ac:spMk id="76" creationId="{8A90964C-537B-B35D-3C49-912AF06E6288}"/>
          </ac:spMkLst>
        </pc:spChg>
        <pc:spChg chg="mod">
          <ac:chgData name="尚宏 川口" userId="131438459ff1a536" providerId="LiveId" clId="{67415114-91BC-4E63-9924-38EF7E9D6425}" dt="2024-03-13T22:56:52.300" v="284" actId="403"/>
          <ac:spMkLst>
            <pc:docMk/>
            <pc:sldMk cId="3159483348" sldId="2001"/>
            <ac:spMk id="78" creationId="{C1487EBA-C28B-396A-D268-C0CDAED4BF0D}"/>
          </ac:spMkLst>
        </pc:spChg>
        <pc:spChg chg="mod">
          <ac:chgData name="尚宏 川口" userId="131438459ff1a536" providerId="LiveId" clId="{67415114-91BC-4E63-9924-38EF7E9D6425}" dt="2024-03-13T22:56:52.300" v="284" actId="403"/>
          <ac:spMkLst>
            <pc:docMk/>
            <pc:sldMk cId="3159483348" sldId="2001"/>
            <ac:spMk id="80" creationId="{73E14B2F-DB3B-E7EB-A96E-C1115C54AB87}"/>
          </ac:spMkLst>
        </pc:spChg>
        <pc:spChg chg="mod">
          <ac:chgData name="尚宏 川口" userId="131438459ff1a536" providerId="LiveId" clId="{67415114-91BC-4E63-9924-38EF7E9D6425}" dt="2024-03-13T22:56:52.300" v="284" actId="403"/>
          <ac:spMkLst>
            <pc:docMk/>
            <pc:sldMk cId="3159483348" sldId="2001"/>
            <ac:spMk id="82" creationId="{01DD7CF1-2C3A-357F-D00B-CBDD2032CB22}"/>
          </ac:spMkLst>
        </pc:spChg>
        <pc:spChg chg="mod">
          <ac:chgData name="尚宏 川口" userId="131438459ff1a536" providerId="LiveId" clId="{67415114-91BC-4E63-9924-38EF7E9D6425}" dt="2024-03-13T22:56:52.300" v="284" actId="403"/>
          <ac:spMkLst>
            <pc:docMk/>
            <pc:sldMk cId="3159483348" sldId="2001"/>
            <ac:spMk id="83" creationId="{D89F3C9F-FC3C-009A-BE6F-21F967F904A5}"/>
          </ac:spMkLst>
        </pc:spChg>
        <pc:spChg chg="mod">
          <ac:chgData name="尚宏 川口" userId="131438459ff1a536" providerId="LiveId" clId="{67415114-91BC-4E63-9924-38EF7E9D6425}" dt="2024-03-13T22:56:52.300" v="284" actId="403"/>
          <ac:spMkLst>
            <pc:docMk/>
            <pc:sldMk cId="3159483348" sldId="2001"/>
            <ac:spMk id="85" creationId="{1267263A-6B56-AA92-8A22-8D2DB36646EC}"/>
          </ac:spMkLst>
        </pc:spChg>
        <pc:spChg chg="mod">
          <ac:chgData name="尚宏 川口" userId="131438459ff1a536" providerId="LiveId" clId="{67415114-91BC-4E63-9924-38EF7E9D6425}" dt="2024-03-13T22:56:52.300" v="284" actId="403"/>
          <ac:spMkLst>
            <pc:docMk/>
            <pc:sldMk cId="3159483348" sldId="2001"/>
            <ac:spMk id="86" creationId="{176ED90D-10AC-D545-13FE-DC448D8C6DAA}"/>
          </ac:spMkLst>
        </pc:spChg>
        <pc:spChg chg="mod">
          <ac:chgData name="尚宏 川口" userId="131438459ff1a536" providerId="LiveId" clId="{67415114-91BC-4E63-9924-38EF7E9D6425}" dt="2024-03-13T22:56:52.300" v="284" actId="403"/>
          <ac:spMkLst>
            <pc:docMk/>
            <pc:sldMk cId="3159483348" sldId="2001"/>
            <ac:spMk id="87" creationId="{67777B00-51E7-0F65-70DA-D28137977716}"/>
          </ac:spMkLst>
        </pc:spChg>
        <pc:spChg chg="mod">
          <ac:chgData name="尚宏 川口" userId="131438459ff1a536" providerId="LiveId" clId="{67415114-91BC-4E63-9924-38EF7E9D6425}" dt="2024-03-13T22:56:52.300" v="284" actId="403"/>
          <ac:spMkLst>
            <pc:docMk/>
            <pc:sldMk cId="3159483348" sldId="2001"/>
            <ac:spMk id="88" creationId="{63BF2C55-27B8-8A16-FF02-8AF970E60C4A}"/>
          </ac:spMkLst>
        </pc:spChg>
        <pc:spChg chg="mod">
          <ac:chgData name="尚宏 川口" userId="131438459ff1a536" providerId="LiveId" clId="{67415114-91BC-4E63-9924-38EF7E9D6425}" dt="2024-03-13T22:56:52.300" v="284" actId="403"/>
          <ac:spMkLst>
            <pc:docMk/>
            <pc:sldMk cId="3159483348" sldId="2001"/>
            <ac:spMk id="89" creationId="{4BFD5AE8-372E-A346-ED65-02282BAFDC60}"/>
          </ac:spMkLst>
        </pc:spChg>
        <pc:spChg chg="mod">
          <ac:chgData name="尚宏 川口" userId="131438459ff1a536" providerId="LiveId" clId="{67415114-91BC-4E63-9924-38EF7E9D6425}" dt="2024-03-13T22:56:52.300" v="284" actId="403"/>
          <ac:spMkLst>
            <pc:docMk/>
            <pc:sldMk cId="3159483348" sldId="2001"/>
            <ac:spMk id="90" creationId="{0FEF1F6C-92DF-94E2-8CE3-9CD227403301}"/>
          </ac:spMkLst>
        </pc:spChg>
        <pc:spChg chg="mod">
          <ac:chgData name="尚宏 川口" userId="131438459ff1a536" providerId="LiveId" clId="{67415114-91BC-4E63-9924-38EF7E9D6425}" dt="2024-03-13T22:56:52.300" v="284" actId="403"/>
          <ac:spMkLst>
            <pc:docMk/>
            <pc:sldMk cId="3159483348" sldId="2001"/>
            <ac:spMk id="91" creationId="{EED374D2-98F4-34E7-4706-86C032D56E6F}"/>
          </ac:spMkLst>
        </pc:spChg>
        <pc:spChg chg="mod">
          <ac:chgData name="尚宏 川口" userId="131438459ff1a536" providerId="LiveId" clId="{67415114-91BC-4E63-9924-38EF7E9D6425}" dt="2024-03-13T22:56:52.300" v="284" actId="403"/>
          <ac:spMkLst>
            <pc:docMk/>
            <pc:sldMk cId="3159483348" sldId="2001"/>
            <ac:spMk id="92" creationId="{47B437C0-7FFB-240C-E020-4133A90494DA}"/>
          </ac:spMkLst>
        </pc:spChg>
        <pc:spChg chg="mod">
          <ac:chgData name="尚宏 川口" userId="131438459ff1a536" providerId="LiveId" clId="{67415114-91BC-4E63-9924-38EF7E9D6425}" dt="2024-03-13T22:56:52.300" v="284" actId="403"/>
          <ac:spMkLst>
            <pc:docMk/>
            <pc:sldMk cId="3159483348" sldId="2001"/>
            <ac:spMk id="93" creationId="{3FA0CD97-7B08-0F5D-2317-CA8F664656F9}"/>
          </ac:spMkLst>
        </pc:spChg>
        <pc:spChg chg="mod">
          <ac:chgData name="尚宏 川口" userId="131438459ff1a536" providerId="LiveId" clId="{67415114-91BC-4E63-9924-38EF7E9D6425}" dt="2024-03-13T22:56:52.300" v="284" actId="403"/>
          <ac:spMkLst>
            <pc:docMk/>
            <pc:sldMk cId="3159483348" sldId="2001"/>
            <ac:spMk id="94" creationId="{E5737C70-C9CA-41DF-71FC-5481CDA50CD6}"/>
          </ac:spMkLst>
        </pc:spChg>
        <pc:spChg chg="add mod">
          <ac:chgData name="尚宏 川口" userId="131438459ff1a536" providerId="LiveId" clId="{67415114-91BC-4E63-9924-38EF7E9D6425}" dt="2024-03-13T23:07:42.521" v="312" actId="1036"/>
          <ac:spMkLst>
            <pc:docMk/>
            <pc:sldMk cId="3159483348" sldId="2001"/>
            <ac:spMk id="95" creationId="{60A4FEDD-D643-305E-BCAB-D04C26E8C3E2}"/>
          </ac:spMkLst>
        </pc:spChg>
        <pc:grpChg chg="add mod">
          <ac:chgData name="尚宏 川口" userId="131438459ff1a536" providerId="LiveId" clId="{67415114-91BC-4E63-9924-38EF7E9D6425}" dt="2024-03-13T23:07:42.521" v="312" actId="1036"/>
          <ac:grpSpMkLst>
            <pc:docMk/>
            <pc:sldMk cId="3159483348" sldId="2001"/>
            <ac:grpSpMk id="7" creationId="{6A71B0E9-0409-DC07-E2FA-A173B2F63188}"/>
          </ac:grpSpMkLst>
        </pc:grpChg>
        <pc:grpChg chg="del">
          <ac:chgData name="尚宏 川口" userId="131438459ff1a536" providerId="LiveId" clId="{67415114-91BC-4E63-9924-38EF7E9D6425}" dt="2024-03-13T22:56:29.522" v="263" actId="478"/>
          <ac:grpSpMkLst>
            <pc:docMk/>
            <pc:sldMk cId="3159483348" sldId="2001"/>
            <ac:grpSpMk id="15" creationId="{701D4958-9DC6-BB60-5205-9B38EAD578E1}"/>
          </ac:grpSpMkLst>
        </pc:grpChg>
        <pc:grpChg chg="add mod">
          <ac:chgData name="尚宏 川口" userId="131438459ff1a536" providerId="LiveId" clId="{67415114-91BC-4E63-9924-38EF7E9D6425}" dt="2024-03-13T23:07:42.521" v="312" actId="1036"/>
          <ac:grpSpMkLst>
            <pc:docMk/>
            <pc:sldMk cId="3159483348" sldId="2001"/>
            <ac:grpSpMk id="20" creationId="{D8C700BF-C82B-F215-AE08-B218F56C56BF}"/>
          </ac:grpSpMkLst>
        </pc:grpChg>
        <pc:grpChg chg="mod">
          <ac:chgData name="尚宏 川口" userId="131438459ff1a536" providerId="LiveId" clId="{67415114-91BC-4E63-9924-38EF7E9D6425}" dt="2024-03-13T22:56:37.980" v="265"/>
          <ac:grpSpMkLst>
            <pc:docMk/>
            <pc:sldMk cId="3159483348" sldId="2001"/>
            <ac:grpSpMk id="21" creationId="{794741A3-B794-FFBC-886F-7E25A2828F92}"/>
          </ac:grpSpMkLst>
        </pc:grpChg>
        <pc:grpChg chg="mod">
          <ac:chgData name="尚宏 川口" userId="131438459ff1a536" providerId="LiveId" clId="{67415114-91BC-4E63-9924-38EF7E9D6425}" dt="2024-03-13T22:56:37.980" v="265"/>
          <ac:grpSpMkLst>
            <pc:docMk/>
            <pc:sldMk cId="3159483348" sldId="2001"/>
            <ac:grpSpMk id="24" creationId="{FC5066EA-D513-0C65-4531-A39DA938FFDE}"/>
          </ac:grpSpMkLst>
        </pc:grpChg>
        <pc:grpChg chg="mod">
          <ac:chgData name="尚宏 川口" userId="131438459ff1a536" providerId="LiveId" clId="{67415114-91BC-4E63-9924-38EF7E9D6425}" dt="2024-03-13T22:56:37.980" v="265"/>
          <ac:grpSpMkLst>
            <pc:docMk/>
            <pc:sldMk cId="3159483348" sldId="2001"/>
            <ac:grpSpMk id="26" creationId="{16B8C604-42CF-D2CE-BBCF-0BCF45BE21DA}"/>
          </ac:grpSpMkLst>
        </pc:grpChg>
        <pc:grpChg chg="mod">
          <ac:chgData name="尚宏 川口" userId="131438459ff1a536" providerId="LiveId" clId="{67415114-91BC-4E63-9924-38EF7E9D6425}" dt="2024-03-13T22:56:37.980" v="265"/>
          <ac:grpSpMkLst>
            <pc:docMk/>
            <pc:sldMk cId="3159483348" sldId="2001"/>
            <ac:grpSpMk id="30" creationId="{757C12E2-9591-390D-08C7-51FEB21FAB6C}"/>
          </ac:grpSpMkLst>
        </pc:grpChg>
        <pc:grpChg chg="del">
          <ac:chgData name="尚宏 川口" userId="131438459ff1a536" providerId="LiveId" clId="{67415114-91BC-4E63-9924-38EF7E9D6425}" dt="2024-03-13T22:56:29.522" v="263" actId="478"/>
          <ac:grpSpMkLst>
            <pc:docMk/>
            <pc:sldMk cId="3159483348" sldId="2001"/>
            <ac:grpSpMk id="34" creationId="{1DF3F79C-93DD-75E5-62A0-2A637B78AE04}"/>
          </ac:grpSpMkLst>
        </pc:grpChg>
        <pc:grpChg chg="del">
          <ac:chgData name="尚宏 川口" userId="131438459ff1a536" providerId="LiveId" clId="{67415114-91BC-4E63-9924-38EF7E9D6425}" dt="2024-03-13T22:56:29.522" v="263" actId="478"/>
          <ac:grpSpMkLst>
            <pc:docMk/>
            <pc:sldMk cId="3159483348" sldId="2001"/>
            <ac:grpSpMk id="39" creationId="{CB4F0235-7964-3B42-D717-1A6ED0A0B406}"/>
          </ac:grpSpMkLst>
        </pc:grpChg>
        <pc:grpChg chg="mod">
          <ac:chgData name="尚宏 川口" userId="131438459ff1a536" providerId="LiveId" clId="{67415114-91BC-4E63-9924-38EF7E9D6425}" dt="2024-03-13T22:56:37.980" v="265"/>
          <ac:grpSpMkLst>
            <pc:docMk/>
            <pc:sldMk cId="3159483348" sldId="2001"/>
            <ac:grpSpMk id="47" creationId="{582B337A-5BE4-24B6-37F3-AC01D91976BE}"/>
          </ac:grpSpMkLst>
        </pc:grpChg>
        <pc:grpChg chg="del">
          <ac:chgData name="尚宏 川口" userId="131438459ff1a536" providerId="LiveId" clId="{67415114-91BC-4E63-9924-38EF7E9D6425}" dt="2024-03-13T22:56:32.278" v="264" actId="478"/>
          <ac:grpSpMkLst>
            <pc:docMk/>
            <pc:sldMk cId="3159483348" sldId="2001"/>
            <ac:grpSpMk id="63" creationId="{4D7EA889-EC74-3936-EDA9-3945DC218F67}"/>
          </ac:grpSpMkLst>
        </pc:grpChg>
        <pc:grpChg chg="add mod">
          <ac:chgData name="尚宏 川口" userId="131438459ff1a536" providerId="LiveId" clId="{67415114-91BC-4E63-9924-38EF7E9D6425}" dt="2024-03-13T23:07:42.521" v="312" actId="1036"/>
          <ac:grpSpMkLst>
            <pc:docMk/>
            <pc:sldMk cId="3159483348" sldId="2001"/>
            <ac:grpSpMk id="69" creationId="{F1AF30F3-09E5-CDD3-C870-E928E9F792A4}"/>
          </ac:grpSpMkLst>
        </pc:grpChg>
        <pc:grpChg chg="mod">
          <ac:chgData name="尚宏 川口" userId="131438459ff1a536" providerId="LiveId" clId="{67415114-91BC-4E63-9924-38EF7E9D6425}" dt="2024-03-13T22:56:37.980" v="265"/>
          <ac:grpSpMkLst>
            <pc:docMk/>
            <pc:sldMk cId="3159483348" sldId="2001"/>
            <ac:grpSpMk id="73" creationId="{43479C24-4400-9810-0839-5F554C75BADF}"/>
          </ac:grpSpMkLst>
        </pc:grpChg>
        <pc:grpChg chg="mod">
          <ac:chgData name="尚宏 川口" userId="131438459ff1a536" providerId="LiveId" clId="{67415114-91BC-4E63-9924-38EF7E9D6425}" dt="2024-03-13T22:56:37.980" v="265"/>
          <ac:grpSpMkLst>
            <pc:docMk/>
            <pc:sldMk cId="3159483348" sldId="2001"/>
            <ac:grpSpMk id="77" creationId="{0CC356D2-94DF-CFE1-74EF-04D6D693FB84}"/>
          </ac:grpSpMkLst>
        </pc:grpChg>
        <pc:grpChg chg="mod">
          <ac:chgData name="尚宏 川口" userId="131438459ff1a536" providerId="LiveId" clId="{67415114-91BC-4E63-9924-38EF7E9D6425}" dt="2024-03-13T22:56:37.980" v="265"/>
          <ac:grpSpMkLst>
            <pc:docMk/>
            <pc:sldMk cId="3159483348" sldId="2001"/>
            <ac:grpSpMk id="79" creationId="{528EF15C-F77B-45A3-3ECE-B5EB91AA50C0}"/>
          </ac:grpSpMkLst>
        </pc:grpChg>
        <pc:grpChg chg="mod">
          <ac:chgData name="尚宏 川口" userId="131438459ff1a536" providerId="LiveId" clId="{67415114-91BC-4E63-9924-38EF7E9D6425}" dt="2024-03-13T22:56:37.980" v="265"/>
          <ac:grpSpMkLst>
            <pc:docMk/>
            <pc:sldMk cId="3159483348" sldId="2001"/>
            <ac:grpSpMk id="81" creationId="{50F031FF-D084-6CB2-E68C-BCA2B3A2BC5F}"/>
          </ac:grpSpMkLst>
        </pc:grpChg>
        <pc:grpChg chg="mod">
          <ac:chgData name="尚宏 川口" userId="131438459ff1a536" providerId="LiveId" clId="{67415114-91BC-4E63-9924-38EF7E9D6425}" dt="2024-03-13T22:56:37.980" v="265"/>
          <ac:grpSpMkLst>
            <pc:docMk/>
            <pc:sldMk cId="3159483348" sldId="2001"/>
            <ac:grpSpMk id="84" creationId="{36088F98-43A7-AFF4-371B-9E7DAD555FF0}"/>
          </ac:grpSpMkLst>
        </pc:grpChg>
        <pc:picChg chg="del">
          <ac:chgData name="尚宏 川口" userId="131438459ff1a536" providerId="LiveId" clId="{67415114-91BC-4E63-9924-38EF7E9D6425}" dt="2024-03-13T22:56:29.522" v="263" actId="478"/>
          <ac:picMkLst>
            <pc:docMk/>
            <pc:sldMk cId="3159483348" sldId="2001"/>
            <ac:picMk id="14" creationId="{E34A0415-A783-938F-D16B-B24E3583BA23}"/>
          </ac:picMkLst>
        </pc:picChg>
        <pc:picChg chg="del">
          <ac:chgData name="尚宏 川口" userId="131438459ff1a536" providerId="LiveId" clId="{67415114-91BC-4E63-9924-38EF7E9D6425}" dt="2024-03-13T22:56:29.522" v="263" actId="478"/>
          <ac:picMkLst>
            <pc:docMk/>
            <pc:sldMk cId="3159483348" sldId="2001"/>
            <ac:picMk id="62" creationId="{EF52A3AE-7B9E-82A4-E195-C86454116562}"/>
          </ac:picMkLst>
        </pc:picChg>
      </pc:sldChg>
      <pc:sldChg chg="addSp delSp modSp add mod modClrScheme delAnim modAnim chgLayout modNotes">
        <pc:chgData name="尚宏 川口" userId="131438459ff1a536" providerId="LiveId" clId="{67415114-91BC-4E63-9924-38EF7E9D6425}" dt="2024-03-15T00:28:12.498" v="6882" actId="2710"/>
        <pc:sldMkLst>
          <pc:docMk/>
          <pc:sldMk cId="1474873897" sldId="2002"/>
        </pc:sldMkLst>
        <pc:spChg chg="mod">
          <ac:chgData name="尚宏 川口" userId="131438459ff1a536" providerId="LiveId" clId="{67415114-91BC-4E63-9924-38EF7E9D6425}" dt="2024-03-15T00:20:46.543" v="6837" actId="164"/>
          <ac:spMkLst>
            <pc:docMk/>
            <pc:sldMk cId="1474873897" sldId="2002"/>
            <ac:spMk id="6" creationId="{FE95CF65-79B5-E044-AB53-6393034784C9}"/>
          </ac:spMkLst>
        </pc:spChg>
        <pc:spChg chg="del">
          <ac:chgData name="尚宏 川口" userId="131438459ff1a536" providerId="LiveId" clId="{67415114-91BC-4E63-9924-38EF7E9D6425}" dt="2024-03-15T00:11:57.842" v="6252" actId="478"/>
          <ac:spMkLst>
            <pc:docMk/>
            <pc:sldMk cId="1474873897" sldId="2002"/>
            <ac:spMk id="7" creationId="{D98247FC-91AD-CF1F-A1C6-50F6F154EE22}"/>
          </ac:spMkLst>
        </pc:spChg>
        <pc:spChg chg="del">
          <ac:chgData name="尚宏 川口" userId="131438459ff1a536" providerId="LiveId" clId="{67415114-91BC-4E63-9924-38EF7E9D6425}" dt="2024-03-15T00:14:51.059" v="6606" actId="478"/>
          <ac:spMkLst>
            <pc:docMk/>
            <pc:sldMk cId="1474873897" sldId="2002"/>
            <ac:spMk id="8" creationId="{4646C41A-3844-EA85-F53A-0CB6304EAA3B}"/>
          </ac:spMkLst>
        </pc:spChg>
        <pc:spChg chg="add mod">
          <ac:chgData name="尚宏 川口" userId="131438459ff1a536" providerId="LiveId" clId="{67415114-91BC-4E63-9924-38EF7E9D6425}" dt="2024-03-15T00:20:46.543" v="6837" actId="164"/>
          <ac:spMkLst>
            <pc:docMk/>
            <pc:sldMk cId="1474873897" sldId="2002"/>
            <ac:spMk id="10" creationId="{8125733D-0B68-B5CC-8788-CF9A65946F92}"/>
          </ac:spMkLst>
        </pc:spChg>
        <pc:spChg chg="del">
          <ac:chgData name="尚宏 川口" userId="131438459ff1a536" providerId="LiveId" clId="{67415114-91BC-4E63-9924-38EF7E9D6425}" dt="2024-03-15T00:11:57.842" v="6252" actId="478"/>
          <ac:spMkLst>
            <pc:docMk/>
            <pc:sldMk cId="1474873897" sldId="2002"/>
            <ac:spMk id="32" creationId="{AF10B5DD-F44F-DD5C-2BCA-3D6F549FD076}"/>
          </ac:spMkLst>
        </pc:spChg>
        <pc:spChg chg="del">
          <ac:chgData name="尚宏 川口" userId="131438459ff1a536" providerId="LiveId" clId="{67415114-91BC-4E63-9924-38EF7E9D6425}" dt="2024-03-15T00:11:57.842" v="6252" actId="478"/>
          <ac:spMkLst>
            <pc:docMk/>
            <pc:sldMk cId="1474873897" sldId="2002"/>
            <ac:spMk id="33" creationId="{11E68292-7453-53C2-64A8-7C008D9E010D}"/>
          </ac:spMkLst>
        </pc:spChg>
        <pc:spChg chg="del">
          <ac:chgData name="尚宏 川口" userId="131438459ff1a536" providerId="LiveId" clId="{67415114-91BC-4E63-9924-38EF7E9D6425}" dt="2024-03-15T00:11:57.842" v="6252" actId="478"/>
          <ac:spMkLst>
            <pc:docMk/>
            <pc:sldMk cId="1474873897" sldId="2002"/>
            <ac:spMk id="38" creationId="{F9D0BF43-4B36-483B-97D2-9BC12409D974}"/>
          </ac:spMkLst>
        </pc:spChg>
        <pc:spChg chg="del">
          <ac:chgData name="尚宏 川口" userId="131438459ff1a536" providerId="LiveId" clId="{67415114-91BC-4E63-9924-38EF7E9D6425}" dt="2024-03-15T00:11:57.842" v="6252" actId="478"/>
          <ac:spMkLst>
            <pc:docMk/>
            <pc:sldMk cId="1474873897" sldId="2002"/>
            <ac:spMk id="43" creationId="{391A04C6-29F8-2EF4-9CDA-856B48760791}"/>
          </ac:spMkLst>
        </pc:spChg>
        <pc:grpChg chg="del">
          <ac:chgData name="尚宏 川口" userId="131438459ff1a536" providerId="LiveId" clId="{67415114-91BC-4E63-9924-38EF7E9D6425}" dt="2024-03-15T00:11:57.842" v="6252" actId="478"/>
          <ac:grpSpMkLst>
            <pc:docMk/>
            <pc:sldMk cId="1474873897" sldId="2002"/>
            <ac:grpSpMk id="3" creationId="{93C56DAC-5A03-6154-AF1D-43DC0D51CA10}"/>
          </ac:grpSpMkLst>
        </pc:grpChg>
        <pc:grpChg chg="del">
          <ac:chgData name="尚宏 川口" userId="131438459ff1a536" providerId="LiveId" clId="{67415114-91BC-4E63-9924-38EF7E9D6425}" dt="2024-03-15T00:11:57.842" v="6252" actId="478"/>
          <ac:grpSpMkLst>
            <pc:docMk/>
            <pc:sldMk cId="1474873897" sldId="2002"/>
            <ac:grpSpMk id="5" creationId="{1D8ABEBB-F544-39AB-5935-20A9CA719126}"/>
          </ac:grpSpMkLst>
        </pc:grpChg>
        <pc:grpChg chg="add mod">
          <ac:chgData name="尚宏 川口" userId="131438459ff1a536" providerId="LiveId" clId="{67415114-91BC-4E63-9924-38EF7E9D6425}" dt="2024-03-15T00:20:46.543" v="6837" actId="164"/>
          <ac:grpSpMkLst>
            <pc:docMk/>
            <pc:sldMk cId="1474873897" sldId="2002"/>
            <ac:grpSpMk id="11" creationId="{9ACA4DBA-0739-D3AB-DF26-980CDF701C9D}"/>
          </ac:grpSpMkLst>
        </pc:grpChg>
        <pc:grpChg chg="del">
          <ac:chgData name="尚宏 川口" userId="131438459ff1a536" providerId="LiveId" clId="{67415114-91BC-4E63-9924-38EF7E9D6425}" dt="2024-03-15T00:11:57.842" v="6252" actId="478"/>
          <ac:grpSpMkLst>
            <pc:docMk/>
            <pc:sldMk cId="1474873897" sldId="2002"/>
            <ac:grpSpMk id="23" creationId="{F2DED8E5-A758-E81E-7008-8258F6354B2B}"/>
          </ac:grpSpMkLst>
        </pc:grpChg>
        <pc:grpChg chg="del">
          <ac:chgData name="尚宏 川口" userId="131438459ff1a536" providerId="LiveId" clId="{67415114-91BC-4E63-9924-38EF7E9D6425}" dt="2024-03-15T00:11:57.842" v="6252" actId="478"/>
          <ac:grpSpMkLst>
            <pc:docMk/>
            <pc:sldMk cId="1474873897" sldId="2002"/>
            <ac:grpSpMk id="26" creationId="{6B9835DD-A79B-5E44-145A-018ECB664430}"/>
          </ac:grpSpMkLst>
        </pc:grpChg>
        <pc:picChg chg="del">
          <ac:chgData name="尚宏 川口" userId="131438459ff1a536" providerId="LiveId" clId="{67415114-91BC-4E63-9924-38EF7E9D6425}" dt="2024-03-15T00:11:57.842" v="6252" actId="478"/>
          <ac:picMkLst>
            <pc:docMk/>
            <pc:sldMk cId="1474873897" sldId="2002"/>
            <ac:picMk id="2" creationId="{EADFDCB2-52EB-1A1A-2C90-748F9EA19BBC}"/>
          </ac:picMkLst>
        </pc:picChg>
        <pc:picChg chg="add del mod">
          <ac:chgData name="尚宏 川口" userId="131438459ff1a536" providerId="LiveId" clId="{67415114-91BC-4E63-9924-38EF7E9D6425}" dt="2024-03-15T00:19:37.657" v="6805" actId="478"/>
          <ac:picMkLst>
            <pc:docMk/>
            <pc:sldMk cId="1474873897" sldId="2002"/>
            <ac:picMk id="9" creationId="{D4768AF0-B0F8-B2EB-4D3F-2D0EDD1CB378}"/>
          </ac:picMkLst>
        </pc:picChg>
        <pc:picChg chg="del">
          <ac:chgData name="尚宏 川口" userId="131438459ff1a536" providerId="LiveId" clId="{67415114-91BC-4E63-9924-38EF7E9D6425}" dt="2024-03-15T00:11:57.842" v="6252" actId="478"/>
          <ac:picMkLst>
            <pc:docMk/>
            <pc:sldMk cId="1474873897" sldId="2002"/>
            <ac:picMk id="21" creationId="{B90F9259-B4E2-E8D7-3219-3A81D4579700}"/>
          </ac:picMkLst>
        </pc:picChg>
      </pc:sldChg>
      <pc:sldMasterChg chg="delSldLayout modSldLayout">
        <pc:chgData name="尚宏 川口" userId="131438459ff1a536" providerId="LiveId" clId="{67415114-91BC-4E63-9924-38EF7E9D6425}" dt="2024-03-15T00:21:09.850" v="6841" actId="478"/>
        <pc:sldMasterMkLst>
          <pc:docMk/>
          <pc:sldMasterMk cId="3528964193" sldId="2147484171"/>
        </pc:sldMasterMkLst>
        <pc:sldLayoutChg chg="addSp delSp modSp mod">
          <pc:chgData name="尚宏 川口" userId="131438459ff1a536" providerId="LiveId" clId="{67415114-91BC-4E63-9924-38EF7E9D6425}" dt="2024-03-15T00:21:09.850" v="6841" actId="478"/>
          <pc:sldLayoutMkLst>
            <pc:docMk/>
            <pc:sldMasterMk cId="3528964193" sldId="2147484171"/>
            <pc:sldLayoutMk cId="1989799874" sldId="2147484199"/>
          </pc:sldLayoutMkLst>
          <pc:picChg chg="add del mod ord modCrop">
            <ac:chgData name="尚宏 川口" userId="131438459ff1a536" providerId="LiveId" clId="{67415114-91BC-4E63-9924-38EF7E9D6425}" dt="2024-03-15T00:21:09.850" v="6841" actId="478"/>
            <ac:picMkLst>
              <pc:docMk/>
              <pc:sldMasterMk cId="3528964193" sldId="2147484171"/>
              <pc:sldLayoutMk cId="1989799874" sldId="2147484199"/>
              <ac:picMk id="2" creationId="{4E6FB16C-CAA9-54E8-8C74-3BDC6F62330F}"/>
            </ac:picMkLst>
          </pc:picChg>
        </pc:sldLayoutChg>
        <pc:sldLayoutChg chg="addSp delSp modSp mod">
          <pc:chgData name="尚宏 川口" userId="131438459ff1a536" providerId="LiveId" clId="{67415114-91BC-4E63-9924-38EF7E9D6425}" dt="2024-03-13T22:54:40.761" v="141" actId="207"/>
          <pc:sldLayoutMkLst>
            <pc:docMk/>
            <pc:sldMasterMk cId="3528964193" sldId="2147484171"/>
            <pc:sldLayoutMk cId="3234005412" sldId="2147484200"/>
          </pc:sldLayoutMkLst>
          <pc:spChg chg="mod">
            <ac:chgData name="尚宏 川口" userId="131438459ff1a536" providerId="LiveId" clId="{67415114-91BC-4E63-9924-38EF7E9D6425}" dt="2024-03-13T22:53:59.600" v="138" actId="20577"/>
            <ac:spMkLst>
              <pc:docMk/>
              <pc:sldMasterMk cId="3528964193" sldId="2147484171"/>
              <pc:sldLayoutMk cId="3234005412" sldId="2147484200"/>
              <ac:spMk id="5" creationId="{6C667A68-0E9D-488E-A553-D06F3BD2B6B5}"/>
            </ac:spMkLst>
          </pc:spChg>
          <pc:spChg chg="mod">
            <ac:chgData name="尚宏 川口" userId="131438459ff1a536" providerId="LiveId" clId="{67415114-91BC-4E63-9924-38EF7E9D6425}" dt="2024-03-13T22:54:40.761" v="141" actId="207"/>
            <ac:spMkLst>
              <pc:docMk/>
              <pc:sldMasterMk cId="3528964193" sldId="2147484171"/>
              <pc:sldLayoutMk cId="3234005412" sldId="2147484200"/>
              <ac:spMk id="10" creationId="{8552ECCF-B19E-4846-055E-8E27A051107C}"/>
            </ac:spMkLst>
          </pc:spChg>
          <pc:picChg chg="del">
            <ac:chgData name="尚宏 川口" userId="131438459ff1a536" providerId="LiveId" clId="{67415114-91BC-4E63-9924-38EF7E9D6425}" dt="2024-03-13T22:52:17.636" v="126" actId="478"/>
            <ac:picMkLst>
              <pc:docMk/>
              <pc:sldMasterMk cId="3528964193" sldId="2147484171"/>
              <pc:sldLayoutMk cId="3234005412" sldId="2147484200"/>
              <ac:picMk id="6" creationId="{70B89D62-F1E2-0760-FDF4-5F3B0A19FA52}"/>
            </ac:picMkLst>
          </pc:picChg>
          <pc:picChg chg="del">
            <ac:chgData name="尚宏 川口" userId="131438459ff1a536" providerId="LiveId" clId="{67415114-91BC-4E63-9924-38EF7E9D6425}" dt="2024-03-13T22:53:05.506" v="127" actId="478"/>
            <ac:picMkLst>
              <pc:docMk/>
              <pc:sldMasterMk cId="3528964193" sldId="2147484171"/>
              <pc:sldLayoutMk cId="3234005412" sldId="2147484200"/>
              <ac:picMk id="7" creationId="{AD79E3C5-B7CA-C330-C23C-9627F990421F}"/>
            </ac:picMkLst>
          </pc:picChg>
          <pc:picChg chg="add mod">
            <ac:chgData name="尚宏 川口" userId="131438459ff1a536" providerId="LiveId" clId="{67415114-91BC-4E63-9924-38EF7E9D6425}" dt="2024-03-13T22:53:46.257" v="134" actId="732"/>
            <ac:picMkLst>
              <pc:docMk/>
              <pc:sldMasterMk cId="3528964193" sldId="2147484171"/>
              <pc:sldLayoutMk cId="3234005412" sldId="2147484200"/>
              <ac:picMk id="1026" creationId="{CC3CD761-9834-7DBD-7821-94E2E87E161D}"/>
            </ac:picMkLst>
          </pc:picChg>
        </pc:sldLayoutChg>
        <pc:sldLayoutChg chg="del">
          <pc:chgData name="尚宏 川口" userId="131438459ff1a536" providerId="LiveId" clId="{67415114-91BC-4E63-9924-38EF7E9D6425}" dt="2024-03-13T22:49:57.599" v="42" actId="2696"/>
          <pc:sldLayoutMkLst>
            <pc:docMk/>
            <pc:sldMasterMk cId="3528964193" sldId="2147484171"/>
            <pc:sldLayoutMk cId="2712185487" sldId="214748420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15/03/2024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15/03/2024</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sz="12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sz="12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sz="12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sz="12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effectLst/>
              </a:rPr>
              <a:t>今回は中小企業における役員退職金の考え方についてご案内します。</a:t>
            </a:r>
            <a:endParaRPr lang="en-US" altLang="ja-JP" b="0" i="0" dirty="0">
              <a:effectLst/>
            </a:endParaRPr>
          </a:p>
          <a:p>
            <a:r>
              <a:rPr lang="ja-JP" altLang="en-US" dirty="0"/>
              <a:t>役員退職金は生命保険で準備することが有効で、私たちも「</a:t>
            </a:r>
            <a:r>
              <a:rPr lang="en-US" altLang="ja-JP" dirty="0"/>
              <a:t>VIP</a:t>
            </a:r>
            <a:r>
              <a:rPr lang="ja-JP" altLang="en-US" dirty="0"/>
              <a:t>プラン」として</a:t>
            </a:r>
            <a:endParaRPr lang="en-US" altLang="ja-JP" dirty="0"/>
          </a:p>
          <a:p>
            <a:r>
              <a:rPr lang="ja-JP" altLang="en-US" dirty="0"/>
              <a:t>よく提案しています。</a:t>
            </a:r>
            <a:endParaRPr lang="en-US" altLang="ja-JP" dirty="0"/>
          </a:p>
          <a:p>
            <a:endParaRPr lang="en-US" altLang="ja-JP" dirty="0"/>
          </a:p>
          <a:p>
            <a:r>
              <a:rPr lang="ja-JP" altLang="en-US" dirty="0"/>
              <a:t>しかし、</a:t>
            </a:r>
            <a:r>
              <a:rPr lang="ja-JP" altLang="en-US" b="0" i="0" dirty="0">
                <a:effectLst/>
              </a:rPr>
              <a:t>生命保険</a:t>
            </a:r>
            <a:r>
              <a:rPr lang="ja-JP" altLang="en-US" dirty="0"/>
              <a:t>で準備するのはあくまで一つの方法です。</a:t>
            </a:r>
            <a:endParaRPr lang="en-US" altLang="ja-JP" dirty="0"/>
          </a:p>
          <a:p>
            <a:r>
              <a:rPr lang="ja-JP" altLang="en-US" dirty="0"/>
              <a:t>小規模企業共済、経営セーフティー共済、企業型確定拠出年金など</a:t>
            </a:r>
            <a:endParaRPr lang="en-US" altLang="ja-JP" dirty="0"/>
          </a:p>
          <a:p>
            <a:r>
              <a:rPr lang="ja-JP" altLang="en-US" dirty="0"/>
              <a:t>様々な方法があります。ここは最終的に比較していただくしかありません。</a:t>
            </a:r>
            <a:endParaRPr lang="en-US" altLang="ja-JP" dirty="0"/>
          </a:p>
          <a:p>
            <a:endParaRPr lang="en-US" altLang="ja-JP" dirty="0"/>
          </a:p>
          <a:p>
            <a:r>
              <a:rPr lang="ja-JP" altLang="en-US" dirty="0">
                <a:highlight>
                  <a:srgbClr val="FFFF00"/>
                </a:highlight>
              </a:rPr>
              <a:t>比較の前に「どのくらいの役員退職金にすればいいのか？」という設計を考える</a:t>
            </a:r>
            <a:endParaRPr lang="en-US" altLang="ja-JP" dirty="0">
              <a:highlight>
                <a:srgbClr val="FFFF00"/>
              </a:highlight>
            </a:endParaRPr>
          </a:p>
          <a:p>
            <a:r>
              <a:rPr lang="ja-JP" altLang="en-US" dirty="0">
                <a:highlight>
                  <a:srgbClr val="FFFF00"/>
                </a:highlight>
              </a:rPr>
              <a:t>必要</a:t>
            </a:r>
            <a:r>
              <a:rPr lang="ja-JP" altLang="en-US" dirty="0"/>
              <a:t>があります。そして明文化し</a:t>
            </a:r>
            <a:r>
              <a:rPr lang="ja-JP" altLang="en-US" b="0" i="0" dirty="0">
                <a:effectLst/>
              </a:rPr>
              <a:t>「役員退職金規程」をつくらなければなりません。</a:t>
            </a:r>
            <a:endParaRPr lang="en-US" altLang="ja-JP" dirty="0"/>
          </a:p>
          <a:p>
            <a:endParaRPr lang="en-US" altLang="ja-JP" dirty="0"/>
          </a:p>
          <a:p>
            <a:r>
              <a:rPr lang="ja-JP" altLang="en-US" dirty="0"/>
              <a:t>ここでは</a:t>
            </a:r>
            <a:endParaRPr lang="en-US" altLang="ja-JP" dirty="0"/>
          </a:p>
          <a:p>
            <a:r>
              <a:rPr lang="ja-JP" altLang="en-US" dirty="0"/>
              <a:t>・規程を作るのはなぜなのか？</a:t>
            </a:r>
            <a:endParaRPr lang="en-US" altLang="ja-JP" dirty="0"/>
          </a:p>
          <a:p>
            <a:r>
              <a:rPr lang="ja-JP" altLang="en-US" dirty="0"/>
              <a:t>・規程がない場合はどうなるのか？</a:t>
            </a:r>
            <a:endParaRPr lang="en-US" altLang="ja-JP" dirty="0"/>
          </a:p>
          <a:p>
            <a:r>
              <a:rPr lang="ja-JP" altLang="en-US" b="0" i="0" dirty="0">
                <a:effectLst/>
              </a:rPr>
              <a:t>・役員退職金はいくらにしたらいいのか？</a:t>
            </a:r>
            <a:endParaRPr lang="en-US" altLang="ja-JP" b="0" i="0" dirty="0">
              <a:effectLst/>
            </a:endParaRPr>
          </a:p>
          <a:p>
            <a:r>
              <a:rPr lang="ja-JP" altLang="en-US" b="0" i="0" dirty="0">
                <a:effectLst/>
              </a:rPr>
              <a:t>の３点をご案内していきます。</a:t>
            </a:r>
            <a:endParaRPr lang="en-US" altLang="ja-JP" b="0" i="0" dirty="0">
              <a:effectLst/>
            </a:endParaRPr>
          </a:p>
          <a:p>
            <a:endParaRPr lang="en-US" altLang="ja-JP" b="0" i="0" dirty="0">
              <a:effectLst/>
            </a:endParaRPr>
          </a:p>
          <a:p>
            <a:r>
              <a:rPr kumimoji="1" lang="ja-JP" altLang="en-US" dirty="0"/>
              <a:t>まず、大前提として</a:t>
            </a:r>
            <a:endParaRPr kumimoji="1" lang="en-US" altLang="ja-JP" dirty="0"/>
          </a:p>
          <a:p>
            <a:r>
              <a:rPr kumimoji="1" lang="ja-JP" altLang="en-US" dirty="0"/>
              <a:t>「なぜ役員退職金という名前で法人から個人へ資産移転をするのか？」</a:t>
            </a:r>
            <a:endParaRPr kumimoji="1" lang="en-US" altLang="ja-JP" dirty="0"/>
          </a:p>
          <a:p>
            <a:r>
              <a:rPr kumimoji="1" lang="ja-JP" altLang="en-US" dirty="0"/>
              <a:t>という点について考えます。</a:t>
            </a:r>
            <a:endParaRPr kumimoji="1" lang="en-US" altLang="ja-JP" dirty="0"/>
          </a:p>
          <a:p>
            <a:endParaRPr kumimoji="1" lang="en-US" altLang="ja-JP" dirty="0"/>
          </a:p>
          <a:p>
            <a:r>
              <a:rPr kumimoji="1" lang="ja-JP" altLang="en-US" dirty="0"/>
              <a:t>これは会社側にも経営者側にも好都合なことがあるからです。</a:t>
            </a:r>
            <a:endParaRPr kumimoji="1" lang="en-US" altLang="ja-JP" dirty="0"/>
          </a:p>
        </p:txBody>
      </p:sp>
      <p:sp>
        <p:nvSpPr>
          <p:cNvPr id="4" name="スライド番号プレースホルダー 3"/>
          <p:cNvSpPr>
            <a:spLocks noGrp="1"/>
          </p:cNvSpPr>
          <p:nvPr>
            <p:ph type="sldNum" sz="quarter" idx="5"/>
          </p:nvPr>
        </p:nvSpPr>
        <p:spPr/>
        <p:txBody>
          <a:bodyPr/>
          <a:lstStyle/>
          <a:p>
            <a:fld id="{0B485A15-B6B4-4E8F-B208-EB38BDE5E6FF}" type="slidenum">
              <a:rPr lang="id-ID" smtClean="0"/>
              <a:t>1</a:t>
            </a:fld>
            <a:endParaRPr lang="id-ID"/>
          </a:p>
        </p:txBody>
      </p:sp>
    </p:spTree>
    <p:extLst>
      <p:ext uri="{BB962C8B-B14F-4D97-AF65-F5344CB8AC3E}">
        <p14:creationId xmlns:p14="http://schemas.microsoft.com/office/powerpoint/2010/main" val="360980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029C7A9-9D4B-4ACA-8BEF-F21E4A753034}"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99EC4ACD-7228-C34D-1784-6B7A2D4B6AE7}"/>
              </a:ext>
            </a:extLst>
          </p:cNvPr>
          <p:cNvSpPr>
            <a:spLocks noGrp="1"/>
          </p:cNvSpPr>
          <p:nvPr>
            <p:ph type="body" sz="quarter" idx="3"/>
          </p:nvPr>
        </p:nvSpPr>
        <p:spPr/>
        <p:txBody>
          <a:bodyPr/>
          <a:lstStyle/>
          <a:p>
            <a:r>
              <a:rPr lang="ja-JP" altLang="en-US" dirty="0">
                <a:solidFill>
                  <a:srgbClr val="000000"/>
                </a:solidFill>
              </a:rPr>
              <a:t>会社側として、計画的に役員退職金を準備して支払うべき理由は</a:t>
            </a:r>
            <a:r>
              <a:rPr lang="en-US" altLang="ja-JP" dirty="0">
                <a:solidFill>
                  <a:srgbClr val="000000"/>
                </a:solidFill>
              </a:rPr>
              <a:t>3</a:t>
            </a:r>
            <a:r>
              <a:rPr lang="ja-JP" altLang="en-US" dirty="0">
                <a:solidFill>
                  <a:srgbClr val="000000"/>
                </a:solidFill>
              </a:rPr>
              <a:t>つです。</a:t>
            </a:r>
            <a:endParaRPr lang="en-US" altLang="ja-JP" dirty="0">
              <a:solidFill>
                <a:srgbClr val="000000"/>
              </a:solidFill>
            </a:endParaRPr>
          </a:p>
          <a:p>
            <a:r>
              <a:rPr lang="ja-JP" altLang="en-US" dirty="0">
                <a:solidFill>
                  <a:srgbClr val="000000"/>
                </a:solidFill>
              </a:rPr>
              <a:t>一つ目は</a:t>
            </a:r>
            <a:r>
              <a:rPr lang="ja-JP" altLang="en-US" sz="1200" dirty="0"/>
              <a:t>同じ経営者が長期にわたり役員を務めるため</a:t>
            </a:r>
            <a:r>
              <a:rPr lang="ja-JP" altLang="en-US" sz="1200" dirty="0">
                <a:highlight>
                  <a:srgbClr val="FFFF00"/>
                </a:highlight>
              </a:rPr>
              <a:t>退職金が大きくなる</a:t>
            </a:r>
            <a:r>
              <a:rPr lang="ja-JP" altLang="en-US" sz="1200" dirty="0"/>
              <a:t>か</a:t>
            </a:r>
            <a:endParaRPr lang="en-US" altLang="ja-JP" sz="1200" dirty="0"/>
          </a:p>
          <a:p>
            <a:r>
              <a:rPr lang="ja-JP" altLang="en-US" sz="1200" dirty="0"/>
              <a:t>らです。大きな額であるため計画的に準備せねばなりません。</a:t>
            </a:r>
            <a:endParaRPr lang="en-US" altLang="ja-JP" sz="1200" dirty="0"/>
          </a:p>
          <a:p>
            <a:r>
              <a:rPr lang="ja-JP" altLang="en-US" sz="1200" dirty="0"/>
              <a:t>二つ目は中小企業の場合、毎年の業績を役員報酬に反映させずらい背景がある</a:t>
            </a:r>
            <a:endParaRPr lang="en-US" altLang="ja-JP" sz="1200" dirty="0"/>
          </a:p>
          <a:p>
            <a:r>
              <a:rPr lang="ja-JP" altLang="en-US" sz="1200" dirty="0"/>
              <a:t>からです。大企業であれば社長の任期は数年です。着任している経営者の業績は</a:t>
            </a:r>
            <a:endParaRPr lang="en-US" altLang="ja-JP" sz="1200" dirty="0"/>
          </a:p>
          <a:p>
            <a:r>
              <a:rPr lang="ja-JP" altLang="en-US" sz="1200" dirty="0"/>
              <a:t>退職金に反映させるよりも毎年評価して賞与で支払うことが株主目線で見ても妥当です。</a:t>
            </a:r>
            <a:r>
              <a:rPr lang="ja-JP" altLang="en-US" dirty="0"/>
              <a:t>対して</a:t>
            </a:r>
            <a:r>
              <a:rPr lang="ja-JP" altLang="en-US" sz="1200" dirty="0"/>
              <a:t>中小企業は業績変動が大きいため、毎年経営者に業績分の</a:t>
            </a:r>
            <a:endParaRPr lang="en-US" altLang="ja-JP" sz="1200" dirty="0"/>
          </a:p>
          <a:p>
            <a:r>
              <a:rPr lang="ja-JP" altLang="en-US" sz="1200" dirty="0"/>
              <a:t>賞与を支払って精算をせず、</a:t>
            </a:r>
            <a:r>
              <a:rPr lang="ja-JP" altLang="en-US" sz="1200" dirty="0">
                <a:highlight>
                  <a:srgbClr val="FFFF00"/>
                </a:highlight>
              </a:rPr>
              <a:t>企業へ内部留保したい</a:t>
            </a:r>
            <a:r>
              <a:rPr lang="ja-JP" altLang="en-US" sz="1200" dirty="0"/>
              <a:t>意向があります。</a:t>
            </a:r>
            <a:endParaRPr lang="en-US" altLang="ja-JP" sz="1200" dirty="0"/>
          </a:p>
          <a:p>
            <a:r>
              <a:rPr lang="ja-JP" altLang="en-US" sz="1200" dirty="0"/>
              <a:t>だからその代わりに、勇退時にはまとまって支払ってあげる必要があるのです。</a:t>
            </a:r>
            <a:endParaRPr lang="en-US" altLang="ja-JP" sz="1200" dirty="0"/>
          </a:p>
          <a:p>
            <a:pPr marL="0" indent="0">
              <a:lnSpc>
                <a:spcPct val="100000"/>
              </a:lnSpc>
              <a:buNone/>
            </a:pPr>
            <a:r>
              <a:rPr lang="ja-JP" altLang="en-US" sz="1200" dirty="0"/>
              <a:t>そして理由の</a:t>
            </a:r>
            <a:r>
              <a:rPr lang="en-US" altLang="ja-JP" sz="1200" dirty="0"/>
              <a:t>3</a:t>
            </a:r>
            <a:r>
              <a:rPr lang="ja-JP" altLang="en-US" sz="1200" dirty="0"/>
              <a:t>つ目は適切な役員退職金であれば</a:t>
            </a:r>
            <a:r>
              <a:rPr lang="ja-JP" altLang="en-US" sz="1200" dirty="0">
                <a:highlight>
                  <a:srgbClr val="FFFF00"/>
                </a:highlight>
              </a:rPr>
              <a:t>損金計上できる</a:t>
            </a:r>
            <a:r>
              <a:rPr lang="ja-JP" altLang="en-US" sz="1200" dirty="0"/>
              <a:t>からです。</a:t>
            </a:r>
            <a:endParaRPr lang="en-US" altLang="ja-JP" b="0" i="0" dirty="0">
              <a:solidFill>
                <a:srgbClr val="000000"/>
              </a:solidFill>
              <a:effectLst/>
            </a:endParaRPr>
          </a:p>
          <a:p>
            <a:endParaRPr lang="en-US" altLang="ja-JP" b="0" i="0" dirty="0">
              <a:solidFill>
                <a:srgbClr val="000000"/>
              </a:solidFill>
              <a:effectLst/>
            </a:endParaRPr>
          </a:p>
          <a:p>
            <a:r>
              <a:rPr lang="ja-JP" altLang="en-US" dirty="0">
                <a:solidFill>
                  <a:srgbClr val="000000"/>
                </a:solidFill>
              </a:rPr>
              <a:t>一方で経営者側はもらった退職金を退職所得控除にできます。</a:t>
            </a:r>
            <a:endParaRPr lang="en-US" altLang="ja-JP" dirty="0">
              <a:solidFill>
                <a:srgbClr val="000000"/>
              </a:solidFill>
            </a:endParaRPr>
          </a:p>
          <a:p>
            <a:r>
              <a:rPr lang="ja-JP" altLang="en-US" dirty="0">
                <a:solidFill>
                  <a:srgbClr val="000000"/>
                </a:solidFill>
              </a:rPr>
              <a:t>この控除額は</a:t>
            </a:r>
            <a:r>
              <a:rPr lang="ja-JP" altLang="en-US" b="0" i="0" dirty="0">
                <a:solidFill>
                  <a:srgbClr val="000000"/>
                </a:solidFill>
                <a:effectLst/>
              </a:rPr>
              <a:t>国税が準備している控除の中でも大きいものです。</a:t>
            </a:r>
            <a:endParaRPr lang="en-US" altLang="ja-JP" b="0" i="0" dirty="0">
              <a:solidFill>
                <a:srgbClr val="000000"/>
              </a:solidFill>
              <a:effectLst/>
            </a:endParaRPr>
          </a:p>
          <a:p>
            <a:r>
              <a:rPr lang="ja-JP" altLang="en-US" dirty="0">
                <a:solidFill>
                  <a:srgbClr val="000000"/>
                </a:solidFill>
              </a:rPr>
              <a:t>これを使わないと本当にもったいないのです。</a:t>
            </a:r>
            <a:endParaRPr lang="en-US" altLang="ja-JP" dirty="0">
              <a:solidFill>
                <a:srgbClr val="000000"/>
              </a:solidFill>
            </a:endParaRPr>
          </a:p>
          <a:p>
            <a:endParaRPr lang="en-US" altLang="ja-JP" b="0" i="0" dirty="0">
              <a:solidFill>
                <a:srgbClr val="000000"/>
              </a:solidFill>
              <a:effectLst/>
            </a:endParaRPr>
          </a:p>
          <a:p>
            <a:r>
              <a:rPr lang="ja-JP" altLang="en-US" dirty="0">
                <a:solidFill>
                  <a:srgbClr val="000000"/>
                </a:solidFill>
              </a:rPr>
              <a:t>このように会社側にも経営者側にとっても有利な役員退職金ですが、</a:t>
            </a:r>
            <a:endParaRPr lang="en-US" altLang="ja-JP" dirty="0">
              <a:solidFill>
                <a:srgbClr val="000000"/>
              </a:solidFill>
            </a:endParaRPr>
          </a:p>
          <a:p>
            <a:r>
              <a:rPr lang="ja-JP" altLang="en-US" dirty="0">
                <a:solidFill>
                  <a:srgbClr val="000000"/>
                </a:solidFill>
              </a:rPr>
              <a:t>それゆえ規制もあります。</a:t>
            </a:r>
            <a:endParaRPr lang="en-US" altLang="ja-JP" dirty="0">
              <a:solidFill>
                <a:srgbClr val="000000"/>
              </a:solidFill>
            </a:endParaRPr>
          </a:p>
          <a:p>
            <a:r>
              <a:rPr lang="ja-JP" altLang="en-US" dirty="0">
                <a:solidFill>
                  <a:srgbClr val="000000"/>
                </a:solidFill>
              </a:rPr>
              <a:t>法人のお財布から“退職金”の名目で個人へ有利に資金移転できてしまうと</a:t>
            </a:r>
            <a:endParaRPr lang="en-US" altLang="ja-JP" dirty="0">
              <a:solidFill>
                <a:srgbClr val="000000"/>
              </a:solidFill>
            </a:endParaRPr>
          </a:p>
          <a:p>
            <a:r>
              <a:rPr lang="ja-JP" altLang="en-US" dirty="0">
                <a:solidFill>
                  <a:srgbClr val="000000"/>
                </a:solidFill>
              </a:rPr>
              <a:t>お手盛りの金額が横行し、次世代の会社経営を圧迫する危険もあります。</a:t>
            </a:r>
            <a:endParaRPr lang="en-US" altLang="ja-JP" dirty="0">
              <a:solidFill>
                <a:srgbClr val="000000"/>
              </a:solidFill>
            </a:endParaRPr>
          </a:p>
          <a:p>
            <a:r>
              <a:rPr lang="ja-JP" altLang="en-US" dirty="0">
                <a:solidFill>
                  <a:srgbClr val="000000"/>
                </a:solidFill>
              </a:rPr>
              <a:t>ですから退職金の支給手続きは会社法により規制されているのです。</a:t>
            </a:r>
            <a:endParaRPr lang="en-US" altLang="ja-JP" dirty="0">
              <a:solidFill>
                <a:srgbClr val="000000"/>
              </a:solidFill>
            </a:endParaRPr>
          </a:p>
          <a:p>
            <a:r>
              <a:rPr lang="ja-JP" altLang="en-US" b="0" i="0" dirty="0">
                <a:solidFill>
                  <a:srgbClr val="000000"/>
                </a:solidFill>
                <a:effectLst/>
              </a:rPr>
              <a:t>具体的には</a:t>
            </a:r>
            <a:r>
              <a:rPr lang="ja-JP" altLang="en-US" b="0" i="0" dirty="0">
                <a:solidFill>
                  <a:srgbClr val="000000"/>
                </a:solidFill>
                <a:effectLst/>
                <a:highlight>
                  <a:srgbClr val="FFFF00"/>
                </a:highlight>
              </a:rPr>
              <a:t>「定款への記載」</a:t>
            </a:r>
            <a:r>
              <a:rPr lang="ja-JP" altLang="en-US" b="0" i="0" dirty="0">
                <a:solidFill>
                  <a:srgbClr val="000000"/>
                </a:solidFill>
                <a:effectLst/>
              </a:rPr>
              <a:t>もしくは</a:t>
            </a:r>
            <a:r>
              <a:rPr lang="ja-JP" altLang="en-US" b="0" i="0" dirty="0">
                <a:solidFill>
                  <a:srgbClr val="000000"/>
                </a:solidFill>
                <a:effectLst/>
                <a:highlight>
                  <a:srgbClr val="FFFF00"/>
                </a:highlight>
              </a:rPr>
              <a:t>「株主総会の決議」</a:t>
            </a:r>
            <a:r>
              <a:rPr lang="ja-JP" altLang="en-US" b="0" i="0" dirty="0">
                <a:solidFill>
                  <a:srgbClr val="000000"/>
                </a:solidFill>
                <a:effectLst/>
              </a:rPr>
              <a:t>が必要だと会社法</a:t>
            </a:r>
            <a:r>
              <a:rPr lang="en-US" altLang="ja-JP" b="0" i="0" dirty="0">
                <a:solidFill>
                  <a:srgbClr val="000000"/>
                </a:solidFill>
                <a:effectLst/>
              </a:rPr>
              <a:t>361</a:t>
            </a:r>
            <a:r>
              <a:rPr lang="ja-JP" altLang="en-US" dirty="0">
                <a:solidFill>
                  <a:srgbClr val="000000"/>
                </a:solidFill>
              </a:rPr>
              <a:t>条</a:t>
            </a:r>
            <a:endParaRPr lang="en-US" altLang="ja-JP" dirty="0">
              <a:solidFill>
                <a:srgbClr val="000000"/>
              </a:solidFill>
            </a:endParaRPr>
          </a:p>
          <a:p>
            <a:r>
              <a:rPr lang="ja-JP" altLang="en-US" dirty="0">
                <a:solidFill>
                  <a:srgbClr val="000000"/>
                </a:solidFill>
              </a:rPr>
              <a:t>に記載されています。</a:t>
            </a:r>
            <a:endParaRPr lang="en-US" altLang="ja-JP" dirty="0">
              <a:solidFill>
                <a:srgbClr val="000000"/>
              </a:solidFill>
            </a:endParaRPr>
          </a:p>
          <a:p>
            <a:r>
              <a:rPr lang="ja-JP" altLang="en-US" dirty="0">
                <a:solidFill>
                  <a:srgbClr val="000000"/>
                </a:solidFill>
              </a:rPr>
              <a:t>他方、税法では妥当な金額でなければ、損金になりません。</a:t>
            </a:r>
            <a:endParaRPr lang="en-US" altLang="ja-JP" dirty="0">
              <a:solidFill>
                <a:srgbClr val="000000"/>
              </a:solidFill>
            </a:endParaRPr>
          </a:p>
          <a:p>
            <a:r>
              <a:rPr lang="ja-JP" altLang="en-US" dirty="0">
                <a:solidFill>
                  <a:srgbClr val="000000"/>
                </a:solidFill>
              </a:rPr>
              <a:t>これを証明するには「役員退職金規程」が必要になります。</a:t>
            </a:r>
            <a:endParaRPr lang="en-US" altLang="ja-JP" dirty="0">
              <a:solidFill>
                <a:srgbClr val="000000"/>
              </a:solidFill>
            </a:endParaRPr>
          </a:p>
        </p:txBody>
      </p:sp>
    </p:spTree>
    <p:extLst>
      <p:ext uri="{BB962C8B-B14F-4D97-AF65-F5344CB8AC3E}">
        <p14:creationId xmlns:p14="http://schemas.microsoft.com/office/powerpoint/2010/main" val="56026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029C7A9-9D4B-4ACA-8BEF-F21E4A753034}"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99EC4ACD-7228-C34D-1784-6B7A2D4B6AE7}"/>
              </a:ext>
            </a:extLst>
          </p:cNvPr>
          <p:cNvSpPr>
            <a:spLocks noGrp="1"/>
          </p:cNvSpPr>
          <p:nvPr>
            <p:ph type="body" sz="quarter" idx="3"/>
          </p:nvPr>
        </p:nvSpPr>
        <p:spPr/>
        <p:txBody>
          <a:bodyPr/>
          <a:lstStyle/>
          <a:p>
            <a:r>
              <a:rPr lang="ja-JP" altLang="en-US" b="0" i="0" dirty="0">
                <a:solidFill>
                  <a:srgbClr val="000000"/>
                </a:solidFill>
                <a:effectLst/>
              </a:rPr>
              <a:t>では「役員退職金規程」はどのような役割をするのでしょうか？</a:t>
            </a:r>
            <a:endParaRPr lang="en-US" altLang="ja-JP" b="0" i="0" dirty="0">
              <a:solidFill>
                <a:srgbClr val="000000"/>
              </a:solidFill>
              <a:effectLst/>
            </a:endParaRPr>
          </a:p>
          <a:p>
            <a:r>
              <a:rPr lang="ja-JP" altLang="en-US" dirty="0">
                <a:solidFill>
                  <a:srgbClr val="000000"/>
                </a:solidFill>
              </a:rPr>
              <a:t>先ほど、会社法第</a:t>
            </a:r>
            <a:r>
              <a:rPr lang="en-US" altLang="ja-JP" dirty="0">
                <a:solidFill>
                  <a:srgbClr val="000000"/>
                </a:solidFill>
              </a:rPr>
              <a:t>361</a:t>
            </a:r>
            <a:r>
              <a:rPr lang="ja-JP" altLang="en-US" dirty="0">
                <a:solidFill>
                  <a:srgbClr val="000000"/>
                </a:solidFill>
              </a:rPr>
              <a:t>条には、役員退職金を支払うための要件は</a:t>
            </a:r>
            <a:endParaRPr lang="en-US" altLang="ja-JP" dirty="0">
              <a:solidFill>
                <a:srgbClr val="000000"/>
              </a:solidFill>
            </a:endParaRPr>
          </a:p>
          <a:p>
            <a:r>
              <a:rPr lang="ja-JP" altLang="en-US" dirty="0">
                <a:solidFill>
                  <a:srgbClr val="000000"/>
                </a:solidFill>
              </a:rPr>
              <a:t>「</a:t>
            </a:r>
            <a:r>
              <a:rPr lang="ja-JP" altLang="en-US" dirty="0">
                <a:solidFill>
                  <a:srgbClr val="000000"/>
                </a:solidFill>
                <a:highlight>
                  <a:srgbClr val="FFFF00"/>
                </a:highlight>
              </a:rPr>
              <a:t>定款に記載する</a:t>
            </a:r>
            <a:r>
              <a:rPr lang="ja-JP" altLang="en-US" dirty="0">
                <a:solidFill>
                  <a:srgbClr val="000000"/>
                </a:solidFill>
              </a:rPr>
              <a:t>か</a:t>
            </a:r>
            <a:r>
              <a:rPr lang="ja-JP" altLang="en-US" dirty="0">
                <a:solidFill>
                  <a:srgbClr val="000000"/>
                </a:solidFill>
                <a:highlight>
                  <a:srgbClr val="FFFF00"/>
                </a:highlight>
              </a:rPr>
              <a:t>株主総会の決議にする</a:t>
            </a:r>
            <a:r>
              <a:rPr lang="ja-JP" altLang="en-US" dirty="0">
                <a:solidFill>
                  <a:srgbClr val="000000"/>
                </a:solidFill>
              </a:rPr>
              <a:t>のか」の選択になると申し上げました。</a:t>
            </a:r>
            <a:endParaRPr lang="en-US" altLang="ja-JP" dirty="0">
              <a:solidFill>
                <a:srgbClr val="000000"/>
              </a:solidFill>
            </a:endParaRPr>
          </a:p>
          <a:p>
            <a:r>
              <a:rPr lang="ja-JP" altLang="en-US" b="0" i="0" dirty="0">
                <a:solidFill>
                  <a:srgbClr val="000000"/>
                </a:solidFill>
                <a:effectLst/>
              </a:rPr>
              <a:t>多くの場合、定款変更を選びません。定款変更はハードルが高いからです。</a:t>
            </a:r>
            <a:endParaRPr lang="en-US" altLang="ja-JP" b="0" i="0" dirty="0">
              <a:solidFill>
                <a:srgbClr val="000000"/>
              </a:solidFill>
              <a:effectLst/>
            </a:endParaRPr>
          </a:p>
          <a:p>
            <a:r>
              <a:rPr lang="ja-JP" altLang="en-US" b="0" i="0" dirty="0">
                <a:solidFill>
                  <a:srgbClr val="000000"/>
                </a:solidFill>
                <a:effectLst/>
              </a:rPr>
              <a:t>定款変更は株主の特別決議が必要で、条件は株主の</a:t>
            </a:r>
            <a:r>
              <a:rPr lang="en-US" altLang="ja-JP" b="0" i="0" dirty="0">
                <a:solidFill>
                  <a:srgbClr val="000000"/>
                </a:solidFill>
                <a:effectLst/>
              </a:rPr>
              <a:t>2/3</a:t>
            </a:r>
            <a:r>
              <a:rPr lang="ja-JP" altLang="en-US" b="0" i="0" dirty="0">
                <a:solidFill>
                  <a:srgbClr val="000000"/>
                </a:solidFill>
                <a:effectLst/>
              </a:rPr>
              <a:t>の合意となっています。</a:t>
            </a:r>
            <a:endParaRPr lang="en-US" altLang="ja-JP" b="0" i="0" dirty="0">
              <a:solidFill>
                <a:srgbClr val="000000"/>
              </a:solidFill>
              <a:effectLst/>
            </a:endParaRPr>
          </a:p>
          <a:p>
            <a:r>
              <a:rPr lang="ja-JP" altLang="en-US" dirty="0">
                <a:solidFill>
                  <a:srgbClr val="000000"/>
                </a:solidFill>
              </a:rPr>
              <a:t>一方、株主総会の決議なら普通決議で良く、過半数を超えていれば払えます。</a:t>
            </a:r>
            <a:endParaRPr lang="en-US" altLang="ja-JP" dirty="0">
              <a:solidFill>
                <a:srgbClr val="000000"/>
              </a:solidFill>
            </a:endParaRPr>
          </a:p>
          <a:p>
            <a:r>
              <a:rPr lang="ja-JP" altLang="en-US" dirty="0">
                <a:solidFill>
                  <a:srgbClr val="000000"/>
                </a:solidFill>
              </a:rPr>
              <a:t>ただデメリットもあります。株主総会で退職金額まで承認させようとすると、</a:t>
            </a:r>
            <a:endParaRPr lang="en-US" altLang="ja-JP" dirty="0">
              <a:solidFill>
                <a:srgbClr val="000000"/>
              </a:solidFill>
            </a:endParaRPr>
          </a:p>
          <a:p>
            <a:r>
              <a:rPr lang="ja-JP" altLang="en-US" dirty="0">
                <a:solidFill>
                  <a:srgbClr val="000000"/>
                </a:solidFill>
              </a:rPr>
              <a:t>株主全員に役員退職金が公表されてしまいます。</a:t>
            </a:r>
            <a:endParaRPr lang="en-US" altLang="ja-JP" dirty="0">
              <a:solidFill>
                <a:srgbClr val="000000"/>
              </a:solidFill>
            </a:endParaRPr>
          </a:p>
          <a:p>
            <a:r>
              <a:rPr lang="ja-JP" altLang="en-US" dirty="0">
                <a:solidFill>
                  <a:srgbClr val="000000"/>
                </a:solidFill>
              </a:rPr>
              <a:t>あまり気持ちのいいものではありません。</a:t>
            </a:r>
            <a:endParaRPr lang="en-US" altLang="ja-JP" dirty="0">
              <a:solidFill>
                <a:srgbClr val="000000"/>
              </a:solidFill>
            </a:endParaRPr>
          </a:p>
          <a:p>
            <a:r>
              <a:rPr lang="ja-JP" altLang="en-US" dirty="0">
                <a:solidFill>
                  <a:srgbClr val="000000"/>
                </a:solidFill>
              </a:rPr>
              <a:t>そこで金額の計算方法のみ役員退職金規程で担保し、株主総会にかけておき、</a:t>
            </a:r>
            <a:endParaRPr lang="en-US" altLang="ja-JP" dirty="0">
              <a:solidFill>
                <a:srgbClr val="000000"/>
              </a:solidFill>
            </a:endParaRPr>
          </a:p>
          <a:p>
            <a:r>
              <a:rPr lang="ja-JP" altLang="en-US" dirty="0">
                <a:solidFill>
                  <a:srgbClr val="000000"/>
                </a:solidFill>
              </a:rPr>
              <a:t>支給額の決定自体は取締役会で決める方式がとられます。</a:t>
            </a:r>
            <a:endParaRPr lang="en-US" altLang="ja-JP" dirty="0">
              <a:solidFill>
                <a:srgbClr val="000000"/>
              </a:solidFill>
            </a:endParaRPr>
          </a:p>
          <a:p>
            <a:r>
              <a:rPr lang="ja-JP" altLang="en-US" dirty="0">
                <a:solidFill>
                  <a:srgbClr val="000000"/>
                </a:solidFill>
              </a:rPr>
              <a:t>これなら金額自体は限定された人にしか公開されません。</a:t>
            </a:r>
            <a:endParaRPr lang="en-US" altLang="ja-JP" dirty="0">
              <a:solidFill>
                <a:srgbClr val="000000"/>
              </a:solidFill>
            </a:endParaRPr>
          </a:p>
          <a:p>
            <a:r>
              <a:rPr lang="ja-JP" altLang="en-US" dirty="0">
                <a:solidFill>
                  <a:srgbClr val="000000"/>
                </a:solidFill>
              </a:rPr>
              <a:t>このように</a:t>
            </a:r>
            <a:r>
              <a:rPr lang="ja-JP" altLang="en-US" dirty="0">
                <a:solidFill>
                  <a:srgbClr val="000000"/>
                </a:solidFill>
                <a:highlight>
                  <a:srgbClr val="FFFF00"/>
                </a:highlight>
              </a:rPr>
              <a:t>役員退職金規程はガイドラインを決める役割</a:t>
            </a:r>
            <a:r>
              <a:rPr lang="ja-JP" altLang="en-US" dirty="0">
                <a:solidFill>
                  <a:srgbClr val="000000"/>
                </a:solidFill>
              </a:rPr>
              <a:t>を果たします。</a:t>
            </a:r>
            <a:endParaRPr lang="en-US" altLang="ja-JP" dirty="0">
              <a:solidFill>
                <a:srgbClr val="000000"/>
              </a:solidFill>
            </a:endParaRPr>
          </a:p>
          <a:p>
            <a:endParaRPr lang="en-US" altLang="ja-JP" dirty="0">
              <a:solidFill>
                <a:srgbClr val="000000"/>
              </a:solidFill>
            </a:endParaRPr>
          </a:p>
          <a:p>
            <a:r>
              <a:rPr lang="ja-JP" altLang="en-US" dirty="0">
                <a:solidFill>
                  <a:srgbClr val="000000"/>
                </a:solidFill>
              </a:rPr>
              <a:t>次に、残念ながら途中で役員が亡くなってしまった場合はどうでしょうか？</a:t>
            </a:r>
            <a:endParaRPr lang="en-US" altLang="ja-JP" dirty="0">
              <a:solidFill>
                <a:srgbClr val="000000"/>
              </a:solidFill>
            </a:endParaRPr>
          </a:p>
          <a:p>
            <a:r>
              <a:rPr lang="ja-JP" altLang="en-US" dirty="0">
                <a:solidFill>
                  <a:srgbClr val="000000"/>
                </a:solidFill>
              </a:rPr>
              <a:t>退職金規程で事前に支払うことについて株主総会で決議しておかないと、</a:t>
            </a:r>
            <a:endParaRPr lang="en-US" altLang="ja-JP" dirty="0">
              <a:solidFill>
                <a:srgbClr val="000000"/>
              </a:solidFill>
            </a:endParaRPr>
          </a:p>
          <a:p>
            <a:r>
              <a:rPr lang="ja-JP" altLang="en-US" dirty="0">
                <a:solidFill>
                  <a:srgbClr val="000000"/>
                </a:solidFill>
              </a:rPr>
              <a:t>亡くなった後に株主総会を開いた際に否決される可能性もありますし、支払にも</a:t>
            </a:r>
            <a:endParaRPr lang="en-US" altLang="ja-JP" dirty="0">
              <a:solidFill>
                <a:srgbClr val="000000"/>
              </a:solidFill>
            </a:endParaRPr>
          </a:p>
          <a:p>
            <a:r>
              <a:rPr lang="ja-JP" altLang="en-US" dirty="0">
                <a:solidFill>
                  <a:srgbClr val="000000"/>
                </a:solidFill>
              </a:rPr>
              <a:t>時間がかかります。</a:t>
            </a:r>
            <a:endParaRPr lang="en-US" altLang="ja-JP" dirty="0">
              <a:solidFill>
                <a:srgbClr val="000000"/>
              </a:solidFill>
            </a:endParaRPr>
          </a:p>
          <a:p>
            <a:r>
              <a:rPr lang="ja-JP" altLang="en-US" dirty="0">
                <a:solidFill>
                  <a:srgbClr val="000000"/>
                </a:solidFill>
              </a:rPr>
              <a:t>事前に役員退職金規程の中で死亡退職金の項目を作っておく。そしてこの時も</a:t>
            </a:r>
            <a:endParaRPr lang="en-US" altLang="ja-JP" dirty="0">
              <a:solidFill>
                <a:srgbClr val="000000"/>
              </a:solidFill>
            </a:endParaRPr>
          </a:p>
          <a:p>
            <a:r>
              <a:rPr lang="ja-JP" altLang="en-US" dirty="0">
                <a:solidFill>
                  <a:srgbClr val="000000"/>
                </a:solidFill>
              </a:rPr>
              <a:t>死亡退職金を支払う時点で取締役会で金額を決定し、株主総会で追認決議</a:t>
            </a:r>
            <a:endParaRPr lang="en-US" altLang="ja-JP" dirty="0">
              <a:solidFill>
                <a:srgbClr val="000000"/>
              </a:solidFill>
            </a:endParaRPr>
          </a:p>
          <a:p>
            <a:r>
              <a:rPr lang="ja-JP" altLang="en-US" dirty="0">
                <a:solidFill>
                  <a:srgbClr val="000000"/>
                </a:solidFill>
              </a:rPr>
              <a:t>すればスムーズかつ明確に金額を決めて支払えることになります。</a:t>
            </a:r>
            <a:endParaRPr lang="en-US" altLang="ja-JP" dirty="0">
              <a:solidFill>
                <a:srgbClr val="000000"/>
              </a:solidFill>
            </a:endParaRPr>
          </a:p>
          <a:p>
            <a:endParaRPr lang="en-US" altLang="ja-JP" dirty="0">
              <a:solidFill>
                <a:srgbClr val="000000"/>
              </a:solidFill>
            </a:endParaRPr>
          </a:p>
          <a:p>
            <a:r>
              <a:rPr lang="ja-JP" altLang="en-US" dirty="0">
                <a:solidFill>
                  <a:srgbClr val="000000"/>
                </a:solidFill>
              </a:rPr>
              <a:t>では、どのくらいの金額であれば妥当だと当局に認めてもらえるのでしょうか？</a:t>
            </a:r>
            <a:endParaRPr lang="en-US" altLang="ja-JP" dirty="0">
              <a:solidFill>
                <a:srgbClr val="000000"/>
              </a:solidFill>
            </a:endParaRPr>
          </a:p>
        </p:txBody>
      </p:sp>
    </p:spTree>
    <p:extLst>
      <p:ext uri="{BB962C8B-B14F-4D97-AF65-F5344CB8AC3E}">
        <p14:creationId xmlns:p14="http://schemas.microsoft.com/office/powerpoint/2010/main" val="402892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F029C7A9-9D4B-4ACA-8BEF-F21E4A753034}"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9F71E79C-A757-75CA-4D5D-B6DB3FCD922C}"/>
              </a:ext>
            </a:extLst>
          </p:cNvPr>
          <p:cNvSpPr>
            <a:spLocks noGrp="1"/>
          </p:cNvSpPr>
          <p:nvPr>
            <p:ph type="body" sz="quarter" idx="3"/>
          </p:nvPr>
        </p:nvSpPr>
        <p:spPr/>
        <p:txBody>
          <a:bodyPr/>
          <a:lstStyle/>
          <a:p>
            <a:r>
              <a:rPr lang="ja-JP" altLang="en-US" dirty="0"/>
              <a:t>例えば、在任期間が</a:t>
            </a:r>
            <a:r>
              <a:rPr lang="en-US" altLang="ja-JP" dirty="0"/>
              <a:t>25</a:t>
            </a:r>
            <a:r>
              <a:rPr lang="ja-JP" altLang="en-US" dirty="0"/>
              <a:t>年で最終報酬月額</a:t>
            </a:r>
            <a:r>
              <a:rPr lang="en-US" altLang="ja-JP" dirty="0"/>
              <a:t>100</a:t>
            </a:r>
            <a:r>
              <a:rPr lang="ja-JP" altLang="en-US" dirty="0"/>
              <a:t>万円の経営者が勇退するとして、</a:t>
            </a:r>
            <a:endParaRPr lang="en-US" altLang="ja-JP" dirty="0"/>
          </a:p>
          <a:p>
            <a:r>
              <a:rPr lang="ja-JP" altLang="en-US" dirty="0"/>
              <a:t>「功績倍率法」では、どこまでの金額が損金算入総統として認められるかを考えてみます。</a:t>
            </a:r>
            <a:endParaRPr lang="en-US" altLang="ja-JP" dirty="0"/>
          </a:p>
          <a:p>
            <a:endParaRPr lang="en-US" altLang="ja-JP" dirty="0"/>
          </a:p>
          <a:p>
            <a:r>
              <a:rPr lang="ja-JP" altLang="en-US" dirty="0"/>
              <a:t>いくらくらいだと思いますか？</a:t>
            </a:r>
            <a:endParaRPr lang="en-US" altLang="ja-JP" dirty="0"/>
          </a:p>
          <a:p>
            <a:endParaRPr lang="en-US" altLang="ja-JP" dirty="0"/>
          </a:p>
          <a:p>
            <a:r>
              <a:rPr lang="ja-JP" altLang="en-US" dirty="0"/>
              <a:t>この三択の答えは</a:t>
            </a:r>
            <a:r>
              <a:rPr lang="en-US" altLang="ja-JP" dirty="0"/>
              <a:t>7,500</a:t>
            </a:r>
            <a:r>
              <a:rPr lang="ja-JP" altLang="en-US" dirty="0"/>
              <a:t>万円です。</a:t>
            </a:r>
            <a:endParaRPr lang="en-US" altLang="ja-JP" dirty="0"/>
          </a:p>
          <a:p>
            <a:r>
              <a:rPr lang="ja-JP" altLang="en-US" dirty="0"/>
              <a:t>この後、「功績倍率法」の計算式をご案内しますが、</a:t>
            </a:r>
            <a:endParaRPr lang="en-US" altLang="ja-JP" dirty="0"/>
          </a:p>
          <a:p>
            <a:endParaRPr lang="en-US" altLang="ja-JP" dirty="0"/>
          </a:p>
          <a:p>
            <a:r>
              <a:rPr lang="ja-JP" altLang="en-US" dirty="0"/>
              <a:t>ここでまず大事なことは</a:t>
            </a:r>
            <a:r>
              <a:rPr lang="ja-JP" altLang="en-US" dirty="0">
                <a:highlight>
                  <a:srgbClr val="FFFF00"/>
                </a:highlight>
              </a:rPr>
              <a:t>会社法上は、役員退職金をいくら支払っても</a:t>
            </a:r>
            <a:endParaRPr lang="en-US" altLang="ja-JP" dirty="0">
              <a:highlight>
                <a:srgbClr val="FFFF00"/>
              </a:highlight>
            </a:endParaRPr>
          </a:p>
          <a:p>
            <a:r>
              <a:rPr lang="ja-JP" altLang="en-US" dirty="0">
                <a:highlight>
                  <a:srgbClr val="FFFF00"/>
                </a:highlight>
              </a:rPr>
              <a:t>違法にはならない</a:t>
            </a:r>
            <a:r>
              <a:rPr lang="ja-JP" altLang="en-US" dirty="0"/>
              <a:t>ということです。</a:t>
            </a:r>
            <a:endParaRPr lang="en-US" altLang="ja-JP" dirty="0"/>
          </a:p>
          <a:p>
            <a:endParaRPr lang="en-US" altLang="ja-JP" dirty="0"/>
          </a:p>
          <a:p>
            <a:r>
              <a:rPr lang="ja-JP" altLang="en-US" dirty="0"/>
              <a:t>ただ、税法上は退職金も役員賞与となっていて、</a:t>
            </a:r>
            <a:r>
              <a:rPr lang="ja-JP" altLang="en-US" b="0" i="0" u="sng" dirty="0">
                <a:effectLst/>
                <a:latin typeface="Open Sans" panose="020B0606030504020204" pitchFamily="34" charset="0"/>
              </a:rPr>
              <a:t>役員給与は「原則として損金の額に算入しない（費用として取り扱わない）」</a:t>
            </a:r>
            <a:r>
              <a:rPr lang="ja-JP" altLang="en-US" b="0" i="0" dirty="0">
                <a:effectLst/>
                <a:latin typeface="Open Sans" panose="020B0606030504020204" pitchFamily="34" charset="0"/>
              </a:rPr>
              <a:t>とされているのです（法人税法</a:t>
            </a:r>
            <a:r>
              <a:rPr lang="en-US" altLang="ja-JP" b="0" i="0" dirty="0">
                <a:effectLst/>
                <a:latin typeface="Open Sans" panose="020B0606030504020204" pitchFamily="34" charset="0"/>
              </a:rPr>
              <a:t>34</a:t>
            </a:r>
            <a:r>
              <a:rPr lang="ja-JP" altLang="en-US" b="0" i="0" dirty="0">
                <a:effectLst/>
                <a:latin typeface="Open Sans" panose="020B0606030504020204" pitchFamily="34" charset="0"/>
              </a:rPr>
              <a:t>条②）。</a:t>
            </a:r>
            <a:endParaRPr lang="en-US" altLang="ja-JP" b="0" i="0" dirty="0">
              <a:effectLst/>
              <a:latin typeface="Open Sans" panose="020B0606030504020204" pitchFamily="34" charset="0"/>
            </a:endParaRPr>
          </a:p>
          <a:p>
            <a:endParaRPr lang="en-US" altLang="ja-JP" dirty="0">
              <a:latin typeface="Open Sans" panose="020B0606030504020204" pitchFamily="34" charset="0"/>
            </a:endParaRPr>
          </a:p>
          <a:p>
            <a:r>
              <a:rPr lang="ja-JP" altLang="en-US" dirty="0">
                <a:latin typeface="Open Sans" panose="020B0606030504020204" pitchFamily="34" charset="0"/>
              </a:rPr>
              <a:t>原則なので、一定の条件を満たせば損金に算入できることになるのですが、</a:t>
            </a:r>
            <a:endParaRPr lang="en-US" altLang="ja-JP" dirty="0">
              <a:latin typeface="Open Sans" panose="020B0606030504020204" pitchFamily="34" charset="0"/>
            </a:endParaRPr>
          </a:p>
          <a:p>
            <a:r>
              <a:rPr lang="ja-JP" altLang="en-US" dirty="0">
                <a:latin typeface="Open Sans" panose="020B0606030504020204" pitchFamily="34" charset="0"/>
              </a:rPr>
              <a:t>その計算方法は明確になっていません。</a:t>
            </a:r>
            <a:endParaRPr lang="en-US" altLang="ja-JP" dirty="0">
              <a:latin typeface="Open Sans" panose="020B0606030504020204" pitchFamily="34" charset="0"/>
            </a:endParaRPr>
          </a:p>
          <a:p>
            <a:endParaRPr lang="en-US" altLang="ja-JP" dirty="0">
              <a:latin typeface="Open Sans" panose="020B0606030504020204" pitchFamily="34" charset="0"/>
            </a:endParaRPr>
          </a:p>
          <a:p>
            <a:r>
              <a:rPr lang="ja-JP" altLang="en-US" dirty="0">
                <a:latin typeface="Open Sans" panose="020B0606030504020204" pitchFamily="34" charset="0"/>
              </a:rPr>
              <a:t>したがって、仮に大きいとみなされてしまった場合は、損金計上できないことに</a:t>
            </a:r>
            <a:endParaRPr lang="en-US" altLang="ja-JP" dirty="0">
              <a:latin typeface="Open Sans" panose="020B0606030504020204" pitchFamily="34" charset="0"/>
            </a:endParaRPr>
          </a:p>
          <a:p>
            <a:r>
              <a:rPr lang="ja-JP" altLang="en-US" dirty="0">
                <a:latin typeface="Open Sans" panose="020B0606030504020204" pitchFamily="34" charset="0"/>
              </a:rPr>
              <a:t>なります。</a:t>
            </a:r>
            <a:endParaRPr lang="en-US" altLang="ja-JP" dirty="0">
              <a:latin typeface="Open Sans" panose="020B0606030504020204" pitchFamily="34" charset="0"/>
            </a:endParaRPr>
          </a:p>
          <a:p>
            <a:endParaRPr lang="en-US" altLang="ja-JP" dirty="0">
              <a:latin typeface="Open Sans" panose="020B0606030504020204" pitchFamily="34" charset="0"/>
            </a:endParaRPr>
          </a:p>
          <a:p>
            <a:r>
              <a:rPr lang="ja-JP" altLang="en-US" dirty="0">
                <a:latin typeface="Open Sans" panose="020B0606030504020204" pitchFamily="34" charset="0"/>
              </a:rPr>
              <a:t>この</a:t>
            </a:r>
            <a:r>
              <a:rPr lang="en-US" altLang="ja-JP" dirty="0">
                <a:latin typeface="Open Sans" panose="020B0606030504020204" pitchFamily="34" charset="0"/>
              </a:rPr>
              <a:t>7,500</a:t>
            </a:r>
            <a:r>
              <a:rPr lang="ja-JP" altLang="en-US" dirty="0">
                <a:latin typeface="Open Sans" panose="020B0606030504020204" pitchFamily="34" charset="0"/>
              </a:rPr>
              <a:t>万円という金額もあくまで目安ということです。</a:t>
            </a:r>
            <a:endParaRPr lang="en-US" altLang="ja-JP" dirty="0">
              <a:latin typeface="Open Sans" panose="020B0606030504020204" pitchFamily="34" charset="0"/>
            </a:endParaRPr>
          </a:p>
        </p:txBody>
      </p:sp>
    </p:spTree>
    <p:extLst>
      <p:ext uri="{BB962C8B-B14F-4D97-AF65-F5344CB8AC3E}">
        <p14:creationId xmlns:p14="http://schemas.microsoft.com/office/powerpoint/2010/main" val="211942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4347914"/>
          </a:xfrm>
        </p:spPr>
        <p:txBody>
          <a:bodyPr/>
          <a:lstStyle/>
          <a:p>
            <a:r>
              <a:rPr lang="ja-JP" altLang="en-US" sz="1200" dirty="0">
                <a:solidFill>
                  <a:schemeClr val="tx1"/>
                </a:solidFill>
              </a:rPr>
              <a:t>では功績倍率法の計算方法をご案内します。</a:t>
            </a:r>
            <a:endParaRPr lang="en-US" altLang="ja-JP" sz="1200" dirty="0">
              <a:solidFill>
                <a:schemeClr val="tx1"/>
              </a:solidFill>
            </a:endParaRPr>
          </a:p>
          <a:p>
            <a:r>
              <a:rPr lang="ja-JP" altLang="en-US" sz="1200" dirty="0">
                <a:solidFill>
                  <a:schemeClr val="tx1"/>
                </a:solidFill>
              </a:rPr>
              <a:t>功績倍率法では、社長の最終報酬月額に在任年数、功績倍率をかけて求めます。例えば、最終報酬月額を</a:t>
            </a:r>
            <a:r>
              <a:rPr lang="en-US" altLang="ja-JP" sz="1200" dirty="0">
                <a:solidFill>
                  <a:schemeClr val="tx1"/>
                </a:solidFill>
              </a:rPr>
              <a:t>100</a:t>
            </a:r>
            <a:r>
              <a:rPr lang="ja-JP" altLang="en-US" sz="1200" dirty="0">
                <a:solidFill>
                  <a:schemeClr val="tx1"/>
                </a:solidFill>
              </a:rPr>
              <a:t>万円とし、在任年数</a:t>
            </a:r>
            <a:r>
              <a:rPr lang="en-US" altLang="ja-JP" sz="1200" dirty="0">
                <a:solidFill>
                  <a:schemeClr val="tx1"/>
                </a:solidFill>
              </a:rPr>
              <a:t>25</a:t>
            </a:r>
            <a:r>
              <a:rPr lang="ja-JP" altLang="en-US" sz="1200" dirty="0">
                <a:solidFill>
                  <a:schemeClr val="tx1"/>
                </a:solidFill>
              </a:rPr>
              <a:t>年、功績倍率を</a:t>
            </a:r>
            <a:r>
              <a:rPr lang="en-US" altLang="ja-JP" sz="1200" dirty="0">
                <a:solidFill>
                  <a:schemeClr val="tx1"/>
                </a:solidFill>
              </a:rPr>
              <a:t>3.0</a:t>
            </a:r>
            <a:r>
              <a:rPr lang="ja-JP" altLang="en-US" sz="1200" dirty="0">
                <a:solidFill>
                  <a:schemeClr val="tx1"/>
                </a:solidFill>
              </a:rPr>
              <a:t>倍としたときには、それぞれの数値をかけ、この場合では</a:t>
            </a:r>
            <a:r>
              <a:rPr lang="en-US" altLang="ja-JP" dirty="0"/>
              <a:t>7</a:t>
            </a:r>
            <a:r>
              <a:rPr lang="en-US" altLang="ja-JP" sz="1200" dirty="0">
                <a:solidFill>
                  <a:schemeClr val="tx1"/>
                </a:solidFill>
              </a:rPr>
              <a:t>,500</a:t>
            </a:r>
            <a:r>
              <a:rPr lang="ja-JP" altLang="en-US" sz="1200" dirty="0">
                <a:solidFill>
                  <a:schemeClr val="tx1"/>
                </a:solidFill>
              </a:rPr>
              <a:t>万円が上限と言うことになります。</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一方で、企業の税務調査では税務署が役員退職金額が過大であると認定し、</a:t>
            </a:r>
            <a:endParaRPr lang="en-US" altLang="ja-JP" sz="1200" dirty="0">
              <a:solidFill>
                <a:schemeClr val="tx1"/>
              </a:solidFill>
            </a:endParaRPr>
          </a:p>
          <a:p>
            <a:r>
              <a:rPr lang="ja-JP" altLang="en-US" sz="1200" dirty="0">
                <a:solidFill>
                  <a:schemeClr val="tx1"/>
                </a:solidFill>
              </a:rPr>
              <a:t>裁判となる例もあります。そのときに</a:t>
            </a:r>
            <a:r>
              <a:rPr lang="ja-JP" altLang="en-US" sz="1200" dirty="0">
                <a:solidFill>
                  <a:schemeClr val="tx1"/>
                </a:solidFill>
                <a:highlight>
                  <a:srgbClr val="FFFF00"/>
                </a:highlight>
              </a:rPr>
              <a:t>争点となるのは功績倍率</a:t>
            </a:r>
            <a:r>
              <a:rPr lang="ja-JP" altLang="en-US" sz="1200" dirty="0">
                <a:solidFill>
                  <a:schemeClr val="tx1"/>
                </a:solidFill>
              </a:rPr>
              <a:t>です。</a:t>
            </a:r>
            <a:endParaRPr lang="en-US" altLang="ja-JP" sz="1200" dirty="0">
              <a:solidFill>
                <a:schemeClr val="tx1"/>
              </a:solidFill>
            </a:endParaRPr>
          </a:p>
          <a:p>
            <a:r>
              <a:rPr lang="ja-JP" altLang="en-US" sz="1200" dirty="0">
                <a:solidFill>
                  <a:schemeClr val="tx1"/>
                </a:solidFill>
              </a:rPr>
              <a:t>経営者の最終報酬月額と在任年数は実際の数値となるため、争点となりようがありません。ですので、</a:t>
            </a:r>
            <a:r>
              <a:rPr lang="ja-JP" altLang="en-US" sz="1200" dirty="0">
                <a:solidFill>
                  <a:schemeClr val="tx1"/>
                </a:solidFill>
                <a:highlight>
                  <a:srgbClr val="FFFF00"/>
                </a:highlight>
              </a:rPr>
              <a:t>功績倍率が、同業他社・同規模の会社と比較して平均値から乖離していないか</a:t>
            </a:r>
            <a:r>
              <a:rPr lang="ja-JP" altLang="en-US" sz="1200" dirty="0">
                <a:solidFill>
                  <a:schemeClr val="tx1"/>
                </a:solidFill>
              </a:rPr>
              <a:t>を検証されます。</a:t>
            </a:r>
            <a:endParaRPr lang="en-US" altLang="ja-JP" sz="1200" dirty="0">
              <a:solidFill>
                <a:schemeClr val="tx1"/>
              </a:solidFill>
            </a:endParaRPr>
          </a:p>
          <a:p>
            <a:endParaRPr lang="en-US" altLang="ja-JP" dirty="0"/>
          </a:p>
          <a:p>
            <a:r>
              <a:rPr lang="ja-JP" altLang="en-US" sz="1200" dirty="0">
                <a:solidFill>
                  <a:schemeClr val="tx1"/>
                </a:solidFill>
              </a:rPr>
              <a:t>私たちが保険設計するときは、確実な功績倍率を伝えられません。</a:t>
            </a:r>
            <a:endParaRPr lang="en-US" altLang="ja-JP" sz="1200" dirty="0">
              <a:solidFill>
                <a:schemeClr val="tx1"/>
              </a:solidFill>
            </a:endParaRPr>
          </a:p>
          <a:p>
            <a:r>
              <a:rPr lang="ja-JP" altLang="en-US" sz="1200" dirty="0">
                <a:solidFill>
                  <a:schemeClr val="tx1"/>
                </a:solidFill>
              </a:rPr>
              <a:t>あくまで目安という前提で</a:t>
            </a:r>
            <a:r>
              <a:rPr lang="en-US" altLang="ja-JP" sz="1200" dirty="0">
                <a:solidFill>
                  <a:schemeClr val="tx1"/>
                </a:solidFill>
              </a:rPr>
              <a:t>3.0</a:t>
            </a:r>
            <a:r>
              <a:rPr lang="ja-JP" altLang="en-US" sz="1200" dirty="0">
                <a:solidFill>
                  <a:schemeClr val="tx1"/>
                </a:solidFill>
              </a:rPr>
              <a:t>倍の数値で計算しています。</a:t>
            </a:r>
            <a:endParaRPr lang="en-US" altLang="ja-JP" sz="1200" dirty="0">
              <a:solidFill>
                <a:schemeClr val="tx1"/>
              </a:solidFill>
            </a:endParaRPr>
          </a:p>
          <a:p>
            <a:r>
              <a:rPr lang="ja-JP" altLang="en-US" dirty="0"/>
              <a:t>ちなみに</a:t>
            </a:r>
            <a:r>
              <a:rPr kumimoji="1" lang="ja-JP" altLang="en-US" b="1" dirty="0"/>
              <a:t>日本実業出版社の「役員報酬・賞与・退職金」中小企業の支給相場</a:t>
            </a:r>
            <a:r>
              <a:rPr kumimoji="1" lang="en-US" altLang="ja-JP" b="1" dirty="0"/>
              <a:t>2021</a:t>
            </a:r>
            <a:r>
              <a:rPr kumimoji="1" lang="ja-JP" altLang="en-US" b="1" dirty="0"/>
              <a:t>年版</a:t>
            </a:r>
            <a:r>
              <a:rPr kumimoji="1" lang="ja-JP" altLang="en-US" dirty="0"/>
              <a:t>では</a:t>
            </a:r>
            <a:r>
              <a:rPr kumimoji="1" lang="ja-JP" altLang="en-US" dirty="0">
                <a:highlight>
                  <a:srgbClr val="FFFF00"/>
                </a:highlight>
              </a:rPr>
              <a:t>社長の功績倍率は</a:t>
            </a:r>
            <a:r>
              <a:rPr kumimoji="1" lang="en-US" altLang="ja-JP" dirty="0">
                <a:highlight>
                  <a:srgbClr val="FFFF00"/>
                </a:highlight>
              </a:rPr>
              <a:t>2.5</a:t>
            </a:r>
            <a:r>
              <a:rPr kumimoji="1" lang="ja-JP" altLang="en-US" dirty="0">
                <a:highlight>
                  <a:srgbClr val="FFFF00"/>
                </a:highlight>
              </a:rPr>
              <a:t>倍</a:t>
            </a:r>
            <a:r>
              <a:rPr kumimoji="1" lang="ja-JP" altLang="en-US" dirty="0"/>
              <a:t>となっています。</a:t>
            </a:r>
            <a:r>
              <a:rPr lang="ja-JP" altLang="en-US" dirty="0"/>
              <a:t>実務的には</a:t>
            </a:r>
            <a:r>
              <a:rPr lang="en-US" altLang="ja-JP" dirty="0"/>
              <a:t>3.0</a:t>
            </a:r>
            <a:r>
              <a:rPr lang="ja-JP" altLang="en-US" dirty="0"/>
              <a:t>倍よりも低い割合を設定しているところが半分あります。</a:t>
            </a:r>
            <a:endParaRPr lang="en-US" altLang="ja-JP" dirty="0"/>
          </a:p>
          <a:p>
            <a:endParaRPr kumimoji="1" lang="en-US" altLang="ja-JP" dirty="0"/>
          </a:p>
          <a:p>
            <a:r>
              <a:rPr lang="ja-JP" altLang="en-US" dirty="0"/>
              <a:t>ところで、こう思ったりしませんか？</a:t>
            </a:r>
            <a:endParaRPr lang="en-US" altLang="ja-JP" dirty="0"/>
          </a:p>
          <a:p>
            <a:r>
              <a:rPr lang="ja-JP" altLang="en-US" dirty="0"/>
              <a:t>最終報酬月額にかけるということで、最後の年だけ月収を</a:t>
            </a:r>
            <a:r>
              <a:rPr lang="en-US" altLang="ja-JP" dirty="0"/>
              <a:t>50</a:t>
            </a:r>
            <a:r>
              <a:rPr lang="ja-JP" altLang="en-US" dirty="0"/>
              <a:t>万から</a:t>
            </a:r>
            <a:r>
              <a:rPr lang="en-US" altLang="ja-JP" dirty="0"/>
              <a:t>300</a:t>
            </a:r>
            <a:r>
              <a:rPr lang="ja-JP" altLang="en-US" dirty="0"/>
              <a:t>万に上げればいいという考えです。これも税務署から退職金をあげるために引き上げたと言われたらアウトです。徐々に上げることが大切です。また、それも会社の業績が上がっていないとおかしいので、うまく戦略を練ることが大事になります。</a:t>
            </a:r>
            <a:endParaRPr kumimoji="1" lang="ja-JP" altLang="en-US" dirty="0"/>
          </a:p>
        </p:txBody>
      </p:sp>
      <p:sp>
        <p:nvSpPr>
          <p:cNvPr id="4" name="スライド番号プレースホルダー 3"/>
          <p:cNvSpPr>
            <a:spLocks noGrp="1"/>
          </p:cNvSpPr>
          <p:nvPr>
            <p:ph type="sldNum" sz="quarter" idx="5"/>
          </p:nvPr>
        </p:nvSpPr>
        <p:spPr/>
        <p:txBody>
          <a:bodyPr/>
          <a:lstStyle/>
          <a:p>
            <a:fld id="{2D8C40BA-051B-4866-A646-2010C1BA5299}" type="slidenum">
              <a:rPr kumimoji="1" lang="ja-JP" altLang="en-US" smtClean="0"/>
              <a:t>5</a:t>
            </a:fld>
            <a:endParaRPr kumimoji="1" lang="ja-JP" altLang="en-US"/>
          </a:p>
        </p:txBody>
      </p:sp>
    </p:spTree>
    <p:extLst>
      <p:ext uri="{BB962C8B-B14F-4D97-AF65-F5344CB8AC3E}">
        <p14:creationId xmlns:p14="http://schemas.microsoft.com/office/powerpoint/2010/main" val="4684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先ほどは法人側から損金計上できる目安をみました。</a:t>
            </a:r>
            <a:endParaRPr kumimoji="1" lang="en-US" altLang="ja-JP" dirty="0"/>
          </a:p>
          <a:p>
            <a:r>
              <a:rPr kumimoji="1" lang="ja-JP" altLang="en-US" dirty="0"/>
              <a:t>今度は役員自体が個人として受け取る場合の退職所得控除についてみてみます。</a:t>
            </a:r>
            <a:endParaRPr kumimoji="1" lang="en-US" altLang="ja-JP" dirty="0"/>
          </a:p>
          <a:p>
            <a:r>
              <a:rPr kumimoji="1" lang="ja-JP" altLang="en-US" dirty="0"/>
              <a:t>計算は先ほどの</a:t>
            </a:r>
            <a:r>
              <a:rPr kumimoji="1" lang="en-US" altLang="ja-JP" dirty="0"/>
              <a:t>7,500</a:t>
            </a:r>
            <a:r>
              <a:rPr kumimoji="1" lang="ja-JP" altLang="en-US" dirty="0"/>
              <a:t>万円を前提にします。</a:t>
            </a:r>
            <a:endParaRPr kumimoji="1" lang="en-US" altLang="ja-JP" dirty="0"/>
          </a:p>
          <a:p>
            <a:endParaRPr kumimoji="1" lang="en-US" altLang="ja-JP" dirty="0"/>
          </a:p>
          <a:p>
            <a:r>
              <a:rPr kumimoji="1" lang="ja-JP" altLang="en-US" dirty="0"/>
              <a:t>勤続年数が</a:t>
            </a:r>
            <a:r>
              <a:rPr kumimoji="1" lang="en-US" altLang="ja-JP" dirty="0"/>
              <a:t>25</a:t>
            </a:r>
            <a:r>
              <a:rPr kumimoji="1" lang="ja-JP" altLang="en-US" dirty="0"/>
              <a:t>年の場合、一番下の計算式が適用されるので、</a:t>
            </a:r>
            <a:endParaRPr kumimoji="1" lang="en-US" altLang="ja-JP" dirty="0"/>
          </a:p>
          <a:p>
            <a:r>
              <a:rPr kumimoji="1" lang="ja-JP" altLang="en-US" dirty="0"/>
              <a:t>退職所得控除は</a:t>
            </a:r>
            <a:r>
              <a:rPr kumimoji="1" lang="en-US" altLang="ja-JP" dirty="0"/>
              <a:t>800</a:t>
            </a:r>
            <a:r>
              <a:rPr kumimoji="1" lang="ja-JP" altLang="en-US" dirty="0"/>
              <a:t>万円＋</a:t>
            </a:r>
            <a:r>
              <a:rPr kumimoji="1" lang="en-US" altLang="ja-JP" dirty="0"/>
              <a:t>70</a:t>
            </a:r>
            <a:r>
              <a:rPr kumimoji="1" lang="ja-JP" altLang="en-US" dirty="0"/>
              <a:t>万円</a:t>
            </a:r>
            <a:r>
              <a:rPr kumimoji="1" lang="en-US" altLang="ja-JP" dirty="0"/>
              <a:t>×5</a:t>
            </a:r>
            <a:r>
              <a:rPr kumimoji="1" lang="ja-JP" altLang="en-US" dirty="0"/>
              <a:t>年となります。</a:t>
            </a:r>
            <a:endParaRPr kumimoji="1" lang="en-US" altLang="ja-JP" dirty="0"/>
          </a:p>
          <a:p>
            <a:r>
              <a:rPr kumimoji="1" lang="ja-JP" altLang="en-US" dirty="0"/>
              <a:t>ですから、このみなし経費部分は</a:t>
            </a:r>
            <a:r>
              <a:rPr kumimoji="1" lang="en-US" altLang="ja-JP" dirty="0"/>
              <a:t>1,150</a:t>
            </a:r>
            <a:r>
              <a:rPr kumimoji="1" lang="ja-JP" altLang="en-US" dirty="0"/>
              <a:t>万円になります。</a:t>
            </a:r>
            <a:endParaRPr kumimoji="1" lang="en-US" altLang="ja-JP" dirty="0"/>
          </a:p>
          <a:p>
            <a:r>
              <a:rPr kumimoji="1" lang="en-US" altLang="ja-JP" dirty="0"/>
              <a:t>7,500</a:t>
            </a:r>
            <a:r>
              <a:rPr kumimoji="1" lang="ja-JP" altLang="en-US" dirty="0"/>
              <a:t>万円から</a:t>
            </a:r>
            <a:r>
              <a:rPr kumimoji="1" lang="en-US" altLang="ja-JP" dirty="0"/>
              <a:t>1,150</a:t>
            </a:r>
            <a:r>
              <a:rPr kumimoji="1" lang="ja-JP" altLang="en-US" dirty="0"/>
              <a:t>万円を差し引くと</a:t>
            </a:r>
            <a:r>
              <a:rPr kumimoji="1" lang="en-US" altLang="ja-JP" dirty="0"/>
              <a:t>6,350</a:t>
            </a:r>
            <a:r>
              <a:rPr kumimoji="1" lang="ja-JP" altLang="en-US" dirty="0"/>
              <a:t>万円。</a:t>
            </a:r>
            <a:endParaRPr kumimoji="1" lang="en-US" altLang="ja-JP" dirty="0"/>
          </a:p>
          <a:p>
            <a:r>
              <a:rPr kumimoji="1" lang="ja-JP" altLang="en-US" dirty="0"/>
              <a:t>更にその二分の一だと</a:t>
            </a:r>
            <a:r>
              <a:rPr kumimoji="1" lang="en-US" altLang="ja-JP" dirty="0"/>
              <a:t>3,175</a:t>
            </a:r>
            <a:r>
              <a:rPr kumimoji="1" lang="ja-JP" altLang="en-US" dirty="0"/>
              <a:t>万円になります。</a:t>
            </a:r>
            <a:endParaRPr kumimoji="1" lang="en-US" altLang="ja-JP" dirty="0"/>
          </a:p>
          <a:p>
            <a:endParaRPr kumimoji="1" lang="en-US" altLang="ja-JP" dirty="0"/>
          </a:p>
          <a:p>
            <a:r>
              <a:rPr kumimoji="1" lang="en-US" altLang="ja-JP" dirty="0"/>
              <a:t>3,175</a:t>
            </a:r>
            <a:r>
              <a:rPr kumimoji="1" lang="ja-JP" altLang="en-US" dirty="0"/>
              <a:t>万円が役員報酬に足されて総合課税だと厳しいのですが、退職所得は</a:t>
            </a:r>
            <a:endParaRPr kumimoji="1" lang="en-US" altLang="ja-JP" dirty="0"/>
          </a:p>
          <a:p>
            <a:r>
              <a:rPr kumimoji="1" lang="ja-JP" altLang="en-US" dirty="0"/>
              <a:t>分離課税です。退職金にかかる所得税と住民税を計算すると、</a:t>
            </a:r>
            <a:endParaRPr kumimoji="1" lang="en-US" altLang="ja-JP" dirty="0"/>
          </a:p>
          <a:p>
            <a:r>
              <a:rPr kumimoji="1" lang="ja-JP" altLang="en-US" dirty="0"/>
              <a:t>所得税：</a:t>
            </a:r>
            <a:r>
              <a:rPr kumimoji="1" lang="en-US" altLang="ja-JP" dirty="0"/>
              <a:t>10,111,984</a:t>
            </a:r>
          </a:p>
          <a:p>
            <a:r>
              <a:rPr kumimoji="1" lang="ja-JP" altLang="en-US" dirty="0"/>
              <a:t>市民税：</a:t>
            </a:r>
            <a:r>
              <a:rPr kumimoji="1" lang="en-US" altLang="ja-JP" dirty="0"/>
              <a:t>1,905,000</a:t>
            </a:r>
          </a:p>
          <a:p>
            <a:r>
              <a:rPr kumimoji="1" lang="ja-JP" altLang="en-US" dirty="0"/>
              <a:t>県民税：</a:t>
            </a:r>
            <a:r>
              <a:rPr kumimoji="1" lang="en-US" altLang="ja-JP" dirty="0"/>
              <a:t>1,270,000</a:t>
            </a:r>
          </a:p>
          <a:p>
            <a:r>
              <a:rPr kumimoji="1" lang="ja-JP" altLang="en-US" dirty="0"/>
              <a:t>となり、</a:t>
            </a:r>
            <a:r>
              <a:rPr kumimoji="1" lang="en-US" altLang="ja-JP" dirty="0"/>
              <a:t>7,500</a:t>
            </a:r>
            <a:r>
              <a:rPr kumimoji="1" lang="ja-JP" altLang="en-US" dirty="0"/>
              <a:t>万円に対して受け取れる額は税金を差し引いた</a:t>
            </a:r>
            <a:r>
              <a:rPr kumimoji="1" lang="en-US" altLang="ja-JP" dirty="0">
                <a:highlight>
                  <a:srgbClr val="FFFF00"/>
                </a:highlight>
              </a:rPr>
              <a:t>6,171</a:t>
            </a:r>
            <a:r>
              <a:rPr kumimoji="1" lang="ja-JP" altLang="en-US" dirty="0">
                <a:highlight>
                  <a:srgbClr val="FFFF00"/>
                </a:highlight>
              </a:rPr>
              <a:t>万円</a:t>
            </a:r>
            <a:r>
              <a:rPr kumimoji="1" lang="ja-JP" altLang="en-US" dirty="0"/>
              <a:t>と</a:t>
            </a:r>
            <a:endParaRPr kumimoji="1" lang="en-US" altLang="ja-JP" dirty="0"/>
          </a:p>
          <a:p>
            <a:r>
              <a:rPr kumimoji="1" lang="ja-JP" altLang="en-US" dirty="0"/>
              <a:t>なります。もし賞与でもらっていたら（</a:t>
            </a:r>
            <a:r>
              <a:rPr kumimoji="1" lang="en-US" altLang="ja-JP" dirty="0"/>
              <a:t>55%</a:t>
            </a:r>
            <a:r>
              <a:rPr kumimoji="1" lang="ja-JP" altLang="en-US" dirty="0"/>
              <a:t>前提）所得税がかかり、</a:t>
            </a:r>
            <a:endParaRPr kumimoji="1" lang="en-US" altLang="ja-JP" dirty="0"/>
          </a:p>
          <a:p>
            <a:r>
              <a:rPr kumimoji="1" lang="ja-JP" altLang="en-US" dirty="0"/>
              <a:t>受け取れるのは</a:t>
            </a:r>
            <a:r>
              <a:rPr kumimoji="1" lang="en-US" altLang="ja-JP" dirty="0">
                <a:highlight>
                  <a:srgbClr val="FFFF00"/>
                </a:highlight>
              </a:rPr>
              <a:t>3,375</a:t>
            </a:r>
            <a:r>
              <a:rPr kumimoji="1" lang="ja-JP" altLang="en-US" dirty="0">
                <a:highlight>
                  <a:srgbClr val="FFFF00"/>
                </a:highlight>
              </a:rPr>
              <a:t>万円</a:t>
            </a:r>
            <a:r>
              <a:rPr kumimoji="1" lang="ja-JP" altLang="en-US" dirty="0"/>
              <a:t>となっていたところです。大きな差です。</a:t>
            </a:r>
            <a:endParaRPr kumimoji="1" lang="en-US" altLang="ja-JP" dirty="0"/>
          </a:p>
          <a:p>
            <a:endParaRPr kumimoji="1" lang="en-US" altLang="ja-JP" dirty="0"/>
          </a:p>
          <a:p>
            <a:r>
              <a:rPr kumimoji="1" lang="ja-JP" altLang="en-US" dirty="0"/>
              <a:t>こんなにお得ならばできるだけ多く退職金をもらいたいですよね。</a:t>
            </a:r>
            <a:endParaRPr kumimoji="1" lang="en-US" altLang="ja-JP" dirty="0"/>
          </a:p>
          <a:p>
            <a:r>
              <a:rPr kumimoji="1" lang="ja-JP" altLang="en-US" dirty="0"/>
              <a:t>会社法上はいくら退職金を支払っても違法ではありませんので、</a:t>
            </a:r>
            <a:endParaRPr kumimoji="1" lang="en-US" altLang="ja-JP" dirty="0"/>
          </a:p>
          <a:p>
            <a:r>
              <a:rPr kumimoji="1" lang="en-US" altLang="ja-JP" dirty="0"/>
              <a:t>1</a:t>
            </a:r>
            <a:r>
              <a:rPr kumimoji="1" lang="ja-JP" altLang="en-US" dirty="0"/>
              <a:t>億円もらうという設定もできないことはありません。</a:t>
            </a:r>
            <a:endParaRPr kumimoji="1" lang="en-US" altLang="ja-JP" dirty="0"/>
          </a:p>
          <a:p>
            <a:r>
              <a:rPr kumimoji="1" lang="ja-JP" altLang="en-US" dirty="0"/>
              <a:t>しかしながら、妥当な金額だとみなされないと大きなリスクになります。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D8C40BA-051B-4866-A646-2010C1BA5299}" type="slidenum">
              <a:rPr kumimoji="1" lang="ja-JP" altLang="en-US" smtClean="0"/>
              <a:t>6</a:t>
            </a:fld>
            <a:endParaRPr kumimoji="1" lang="ja-JP" altLang="en-US"/>
          </a:p>
        </p:txBody>
      </p:sp>
    </p:spTree>
    <p:extLst>
      <p:ext uri="{BB962C8B-B14F-4D97-AF65-F5344CB8AC3E}">
        <p14:creationId xmlns:p14="http://schemas.microsoft.com/office/powerpoint/2010/main" val="819024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Open Sans" panose="020B0606030504020204" pitchFamily="34" charset="0"/>
              </a:rPr>
              <a:t>仮に</a:t>
            </a:r>
            <a:r>
              <a:rPr lang="en-US" altLang="ja-JP" dirty="0">
                <a:latin typeface="Open Sans" panose="020B0606030504020204" pitchFamily="34" charset="0"/>
              </a:rPr>
              <a:t>1</a:t>
            </a:r>
            <a:r>
              <a:rPr lang="ja-JP" altLang="en-US" dirty="0">
                <a:latin typeface="Open Sans" panose="020B0606030504020204" pitchFamily="34" charset="0"/>
              </a:rPr>
              <a:t>億円支払ったものの、税務署が</a:t>
            </a:r>
            <a:r>
              <a:rPr lang="en-US" altLang="ja-JP" dirty="0">
                <a:latin typeface="Open Sans" panose="020B0606030504020204" pitchFamily="34" charset="0"/>
              </a:rPr>
              <a:t>7,500</a:t>
            </a:r>
            <a:r>
              <a:rPr lang="ja-JP" altLang="en-US" dirty="0">
                <a:latin typeface="Open Sans" panose="020B0606030504020204" pitchFamily="34" charset="0"/>
              </a:rPr>
              <a:t>万円が本来の退職金額として妥当だ</a:t>
            </a:r>
            <a:endParaRPr lang="en-US" altLang="ja-JP" dirty="0">
              <a:latin typeface="Open Sans" panose="020B0606030504020204" pitchFamily="34" charset="0"/>
            </a:endParaRPr>
          </a:p>
          <a:p>
            <a:r>
              <a:rPr lang="ja-JP" altLang="en-US" dirty="0">
                <a:latin typeface="Open Sans" panose="020B0606030504020204" pitchFamily="34" charset="0"/>
              </a:rPr>
              <a:t>と判断した場合は、超過</a:t>
            </a:r>
            <a:r>
              <a:rPr lang="en-US" altLang="ja-JP" dirty="0">
                <a:latin typeface="Open Sans" panose="020B0606030504020204" pitchFamily="34" charset="0"/>
              </a:rPr>
              <a:t>2,500</a:t>
            </a:r>
            <a:r>
              <a:rPr lang="ja-JP" altLang="en-US" dirty="0">
                <a:latin typeface="Open Sans" panose="020B0606030504020204" pitchFamily="34" charset="0"/>
              </a:rPr>
              <a:t>万円は損金として認められないことになります。</a:t>
            </a:r>
            <a:endParaRPr lang="en-US" altLang="ja-JP" dirty="0">
              <a:latin typeface="Open Sans" panose="020B0606030504020204" pitchFamily="34" charset="0"/>
            </a:endParaRPr>
          </a:p>
          <a:p>
            <a:endParaRPr lang="en-US" altLang="ja-JP" dirty="0">
              <a:latin typeface="Open Sans" panose="020B0606030504020204" pitchFamily="34" charset="0"/>
            </a:endParaRPr>
          </a:p>
          <a:p>
            <a:r>
              <a:rPr lang="ja-JP" altLang="en-US" dirty="0">
                <a:latin typeface="Open Sans" panose="020B0606030504020204" pitchFamily="34" charset="0"/>
              </a:rPr>
              <a:t>つまり、認められなかった</a:t>
            </a:r>
            <a:r>
              <a:rPr lang="en-US" altLang="ja-JP" dirty="0">
                <a:latin typeface="Open Sans" panose="020B0606030504020204" pitchFamily="34" charset="0"/>
              </a:rPr>
              <a:t>2,500</a:t>
            </a:r>
            <a:r>
              <a:rPr lang="ja-JP" altLang="en-US" dirty="0">
                <a:latin typeface="Open Sans" panose="020B0606030504020204" pitchFamily="34" charset="0"/>
              </a:rPr>
              <a:t>万円が役員賞与として年収に加算されるのです。こうなると仮に経営者が所得税率</a:t>
            </a:r>
            <a:r>
              <a:rPr lang="en-US" altLang="ja-JP" dirty="0">
                <a:latin typeface="Open Sans" panose="020B0606030504020204" pitchFamily="34" charset="0"/>
              </a:rPr>
              <a:t>55%</a:t>
            </a:r>
            <a:r>
              <a:rPr lang="ja-JP" altLang="en-US" dirty="0">
                <a:latin typeface="Open Sans" panose="020B0606030504020204" pitchFamily="34" charset="0"/>
              </a:rPr>
              <a:t>ならば</a:t>
            </a:r>
            <a:r>
              <a:rPr lang="en-US" altLang="ja-JP" dirty="0">
                <a:latin typeface="Open Sans" panose="020B0606030504020204" pitchFamily="34" charset="0"/>
              </a:rPr>
              <a:t>1375</a:t>
            </a:r>
            <a:r>
              <a:rPr lang="ja-JP" altLang="en-US" dirty="0">
                <a:latin typeface="Open Sans" panose="020B0606030504020204" pitchFamily="34" charset="0"/>
              </a:rPr>
              <a:t>万円の所得税を支払い、更に社会保険料も高くなります。また、法人も</a:t>
            </a:r>
            <a:r>
              <a:rPr lang="en-US" altLang="ja-JP" dirty="0">
                <a:latin typeface="Open Sans" panose="020B0606030504020204" pitchFamily="34" charset="0"/>
              </a:rPr>
              <a:t>2,500</a:t>
            </a:r>
            <a:r>
              <a:rPr lang="ja-JP" altLang="en-US" dirty="0">
                <a:latin typeface="Open Sans" panose="020B0606030504020204" pitchFamily="34" charset="0"/>
              </a:rPr>
              <a:t>万円分は経費算入できないために法人税の実効税率約</a:t>
            </a:r>
            <a:r>
              <a:rPr lang="en-US" altLang="ja-JP" dirty="0">
                <a:latin typeface="Open Sans" panose="020B0606030504020204" pitchFamily="34" charset="0"/>
              </a:rPr>
              <a:t>33</a:t>
            </a:r>
            <a:r>
              <a:rPr lang="ja-JP" altLang="en-US" dirty="0">
                <a:latin typeface="Open Sans" panose="020B0606030504020204" pitchFamily="34" charset="0"/>
              </a:rPr>
              <a:t>％をかけると</a:t>
            </a:r>
            <a:r>
              <a:rPr lang="en-US" altLang="ja-JP" dirty="0">
                <a:latin typeface="Open Sans" panose="020B0606030504020204" pitchFamily="34" charset="0"/>
              </a:rPr>
              <a:t>825</a:t>
            </a:r>
            <a:r>
              <a:rPr lang="ja-JP" altLang="en-US" dirty="0">
                <a:latin typeface="Open Sans" panose="020B0606030504020204" pitchFamily="34" charset="0"/>
              </a:rPr>
              <a:t>万円多く法人税を納めることになります。ということは、</a:t>
            </a:r>
            <a:r>
              <a:rPr lang="en-US" altLang="ja-JP" dirty="0">
                <a:latin typeface="Open Sans" panose="020B0606030504020204" pitchFamily="34" charset="0"/>
              </a:rPr>
              <a:t>7,500</a:t>
            </a:r>
            <a:r>
              <a:rPr lang="ja-JP" altLang="en-US" dirty="0">
                <a:latin typeface="Open Sans" panose="020B0606030504020204" pitchFamily="34" charset="0"/>
              </a:rPr>
              <a:t>万円が妥当だと思われるところを</a:t>
            </a:r>
            <a:r>
              <a:rPr lang="en-US" altLang="ja-JP" dirty="0">
                <a:latin typeface="Open Sans" panose="020B0606030504020204" pitchFamily="34" charset="0"/>
              </a:rPr>
              <a:t>1</a:t>
            </a:r>
            <a:r>
              <a:rPr lang="ja-JP" altLang="en-US" dirty="0">
                <a:latin typeface="Open Sans" panose="020B0606030504020204" pitchFamily="34" charset="0"/>
              </a:rPr>
              <a:t>億円で支払った場合は、結局個人と法人で</a:t>
            </a:r>
            <a:r>
              <a:rPr lang="en-US" altLang="ja-JP" dirty="0">
                <a:latin typeface="Open Sans" panose="020B0606030504020204" pitchFamily="34" charset="0"/>
              </a:rPr>
              <a:t>2,200</a:t>
            </a:r>
            <a:r>
              <a:rPr lang="ja-JP" altLang="en-US" dirty="0">
                <a:latin typeface="Open Sans" panose="020B0606030504020204" pitchFamily="34" charset="0"/>
              </a:rPr>
              <a:t>万円を税金で支払うことになります。</a:t>
            </a:r>
            <a:endParaRPr lang="en-US" altLang="ja-JP" dirty="0">
              <a:latin typeface="Open Sans" panose="020B0606030504020204" pitchFamily="34" charset="0"/>
            </a:endParaRPr>
          </a:p>
          <a:p>
            <a:r>
              <a:rPr lang="ja-JP" altLang="en-US" dirty="0">
                <a:latin typeface="Open Sans" panose="020B0606030504020204" pitchFamily="34" charset="0"/>
              </a:rPr>
              <a:t>何のために</a:t>
            </a:r>
            <a:r>
              <a:rPr lang="en-US" altLang="ja-JP" dirty="0">
                <a:latin typeface="Open Sans" panose="020B0606030504020204" pitchFamily="34" charset="0"/>
              </a:rPr>
              <a:t>1</a:t>
            </a:r>
            <a:r>
              <a:rPr lang="ja-JP" altLang="en-US" dirty="0">
                <a:latin typeface="Open Sans" panose="020B0606030504020204" pitchFamily="34" charset="0"/>
              </a:rPr>
              <a:t>億円にしたのかわかりません。</a:t>
            </a:r>
            <a:endParaRPr lang="en-US" altLang="ja-JP" dirty="0">
              <a:latin typeface="Open Sans" panose="020B0606030504020204" pitchFamily="34" charset="0"/>
            </a:endParaRPr>
          </a:p>
          <a:p>
            <a:endParaRPr lang="en-US" altLang="ja-JP" dirty="0">
              <a:latin typeface="Open Sans" panose="020B0606030504020204" pitchFamily="34" charset="0"/>
            </a:endParaRPr>
          </a:p>
          <a:p>
            <a:r>
              <a:rPr lang="ja-JP" altLang="en-US" dirty="0">
                <a:latin typeface="Open Sans" panose="020B0606030504020204" pitchFamily="34" charset="0"/>
              </a:rPr>
              <a:t>また、</a:t>
            </a:r>
            <a:r>
              <a:rPr lang="ja-JP" altLang="en-US" dirty="0">
                <a:highlight>
                  <a:srgbClr val="FFFF00"/>
                </a:highlight>
                <a:latin typeface="Open Sans" panose="020B0606030504020204" pitchFamily="34" charset="0"/>
              </a:rPr>
              <a:t>退職金だと認められるためには引退していることも要件</a:t>
            </a:r>
            <a:r>
              <a:rPr lang="ja-JP" altLang="en-US" dirty="0">
                <a:latin typeface="Open Sans" panose="020B0606030504020204" pitchFamily="34" charset="0"/>
              </a:rPr>
              <a:t>になっています。</a:t>
            </a:r>
            <a:endParaRPr lang="en-US" altLang="ja-JP" dirty="0">
              <a:latin typeface="Open Sans" panose="020B0606030504020204" pitchFamily="34" charset="0"/>
            </a:endParaRPr>
          </a:p>
          <a:p>
            <a:r>
              <a:rPr lang="ja-JP" altLang="en-US" dirty="0">
                <a:latin typeface="Open Sans" panose="020B0606030504020204" pitchFamily="34" charset="0"/>
              </a:rPr>
              <a:t>退職金をもらっておきながら、翌日以降も大事なお得意様との交渉は先代がやっている事実などが見つかると、あれは「退職金ではなく、役員賞与だったよね」となり、全額損金から外れるため、悲惨なことになります。</a:t>
            </a:r>
            <a:endParaRPr lang="en-US" altLang="ja-JP" dirty="0">
              <a:latin typeface="Open Sans" panose="020B0606030504020204" pitchFamily="34" charset="0"/>
            </a:endParaRPr>
          </a:p>
          <a:p>
            <a:endParaRPr lang="en-US" altLang="ja-JP" dirty="0">
              <a:latin typeface="Open Sans" panose="020B0606030504020204" pitchFamily="34" charset="0"/>
            </a:endParaRPr>
          </a:p>
          <a:p>
            <a:r>
              <a:rPr lang="ja-JP" altLang="en-US" dirty="0">
                <a:latin typeface="Open Sans" panose="020B0606030504020204" pitchFamily="34" charset="0"/>
              </a:rPr>
              <a:t>退職金をもらうならば</a:t>
            </a:r>
            <a:r>
              <a:rPr lang="en-US" altLang="ja-JP" dirty="0">
                <a:latin typeface="Open Sans" panose="020B0606030504020204" pitchFamily="34" charset="0"/>
              </a:rPr>
              <a:t>…</a:t>
            </a:r>
          </a:p>
          <a:p>
            <a:r>
              <a:rPr lang="ja-JP" altLang="en-US" dirty="0">
                <a:latin typeface="Open Sans" panose="020B0606030504020204" pitchFamily="34" charset="0"/>
              </a:rPr>
              <a:t>同時に退く体制をつくらなければならない。</a:t>
            </a:r>
            <a:endParaRPr lang="en-US" altLang="ja-JP" dirty="0">
              <a:latin typeface="Open Sans" panose="020B0606030504020204" pitchFamily="34" charset="0"/>
            </a:endParaRPr>
          </a:p>
          <a:p>
            <a:r>
              <a:rPr lang="en-US" altLang="ja-JP" dirty="0">
                <a:latin typeface="Open Sans" panose="020B0606030504020204" pitchFamily="34" charset="0"/>
              </a:rPr>
              <a:t>HP</a:t>
            </a:r>
            <a:r>
              <a:rPr lang="ja-JP" altLang="en-US" dirty="0">
                <a:latin typeface="Open Sans" panose="020B0606030504020204" pitchFamily="34" charset="0"/>
              </a:rPr>
              <a:t>から先代社長の名前を外す。</a:t>
            </a:r>
            <a:endParaRPr lang="en-US" altLang="ja-JP" dirty="0">
              <a:latin typeface="Open Sans" panose="020B0606030504020204" pitchFamily="34" charset="0"/>
            </a:endParaRPr>
          </a:p>
          <a:p>
            <a:r>
              <a:rPr lang="ja-JP" altLang="en-US" dirty="0">
                <a:latin typeface="Open Sans" panose="020B0606030504020204" pitchFamily="34" charset="0"/>
              </a:rPr>
              <a:t>お得意先にお手紙を出す。</a:t>
            </a:r>
            <a:endParaRPr lang="en-US" altLang="ja-JP" dirty="0">
              <a:latin typeface="Open Sans" panose="020B0606030504020204" pitchFamily="34" charset="0"/>
            </a:endParaRPr>
          </a:p>
          <a:p>
            <a:r>
              <a:rPr lang="ja-JP" altLang="en-US" dirty="0">
                <a:latin typeface="Open Sans" panose="020B0606030504020204" pitchFamily="34" charset="0"/>
              </a:rPr>
              <a:t>などして退職している証拠をことも大事です。</a:t>
            </a:r>
            <a:endParaRPr lang="en-US" altLang="ja-JP" dirty="0">
              <a:latin typeface="Open Sans" panose="020B0606030504020204" pitchFamily="34" charset="0"/>
            </a:endParaRPr>
          </a:p>
          <a:p>
            <a:endParaRPr lang="en-US" altLang="ja-JP" dirty="0">
              <a:latin typeface="Open Sans" panose="020B0606030504020204" pitchFamily="34" charset="0"/>
            </a:endParaRPr>
          </a:p>
          <a:p>
            <a:r>
              <a:rPr lang="ja-JP" altLang="en-US" dirty="0">
                <a:latin typeface="Open Sans" panose="020B0606030504020204" pitchFamily="34" charset="0"/>
              </a:rPr>
              <a:t>まずは設計、その次にお金の準備、そして事業承継も大事ということです。</a:t>
            </a:r>
            <a:endParaRPr lang="en-US" altLang="ja-JP" dirty="0">
              <a:latin typeface="Open Sans" panose="020B0606030504020204" pitchFamily="34" charset="0"/>
            </a:endParaRPr>
          </a:p>
        </p:txBody>
      </p:sp>
      <p:sp>
        <p:nvSpPr>
          <p:cNvPr id="4" name="スライド番号プレースホルダー 3"/>
          <p:cNvSpPr>
            <a:spLocks noGrp="1"/>
          </p:cNvSpPr>
          <p:nvPr>
            <p:ph type="sldNum" sz="quarter" idx="5"/>
          </p:nvPr>
        </p:nvSpPr>
        <p:spPr/>
        <p:txBody>
          <a:bodyPr/>
          <a:lstStyle/>
          <a:p>
            <a:fld id="{2D8C40BA-051B-4866-A646-2010C1BA5299}" type="slidenum">
              <a:rPr kumimoji="1" lang="ja-JP" altLang="en-US" smtClean="0"/>
              <a:t>7</a:t>
            </a:fld>
            <a:endParaRPr kumimoji="1" lang="ja-JP" altLang="en-US"/>
          </a:p>
        </p:txBody>
      </p:sp>
    </p:spTree>
    <p:extLst>
      <p:ext uri="{BB962C8B-B14F-4D97-AF65-F5344CB8AC3E}">
        <p14:creationId xmlns:p14="http://schemas.microsoft.com/office/powerpoint/2010/main" val="401650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lumMod val="95000"/>
                    <a:lumOff val="5000"/>
                  </a:schemeClr>
                </a:solidFill>
              </a:rPr>
              <a:t>役員退職金は</a:t>
            </a:r>
            <a:r>
              <a:rPr lang="ja-JP" altLang="en-US" b="1" dirty="0">
                <a:solidFill>
                  <a:srgbClr val="C00000"/>
                </a:solidFill>
              </a:rPr>
              <a:t>設計が大事</a:t>
            </a:r>
            <a:r>
              <a:rPr lang="ja-JP" altLang="en-US" dirty="0">
                <a:solidFill>
                  <a:schemeClr val="tx1">
                    <a:lumMod val="95000"/>
                    <a:lumOff val="5000"/>
                  </a:schemeClr>
                </a:solidFill>
              </a:rPr>
              <a:t>ですが</a:t>
            </a:r>
            <a:endParaRPr lang="en-US" altLang="ja-JP" dirty="0">
              <a:solidFill>
                <a:schemeClr val="tx1">
                  <a:lumMod val="95000"/>
                  <a:lumOff val="5000"/>
                </a:schemeClr>
              </a:solidFill>
            </a:endParaRPr>
          </a:p>
          <a:p>
            <a:r>
              <a:rPr lang="ja-JP" altLang="en-US" dirty="0">
                <a:solidFill>
                  <a:schemeClr val="tx1">
                    <a:lumMod val="95000"/>
                    <a:lumOff val="5000"/>
                  </a:schemeClr>
                </a:solidFill>
              </a:rPr>
              <a:t>「設計したものの資金準備ができない」</a:t>
            </a:r>
            <a:endParaRPr lang="en-US" altLang="ja-JP" dirty="0">
              <a:solidFill>
                <a:schemeClr val="tx1">
                  <a:lumMod val="95000"/>
                  <a:lumOff val="5000"/>
                </a:schemeClr>
              </a:solidFill>
            </a:endParaRPr>
          </a:p>
          <a:p>
            <a:r>
              <a:rPr lang="ja-JP" altLang="en-US" dirty="0">
                <a:solidFill>
                  <a:schemeClr val="tx1">
                    <a:lumMod val="95000"/>
                    <a:lumOff val="5000"/>
                  </a:schemeClr>
                </a:solidFill>
              </a:rPr>
              <a:t>ということもリスクです。</a:t>
            </a:r>
            <a:endParaRPr lang="en-US" altLang="ja-JP" dirty="0">
              <a:solidFill>
                <a:schemeClr val="tx1">
                  <a:lumMod val="95000"/>
                  <a:lumOff val="5000"/>
                </a:schemeClr>
              </a:solidFill>
            </a:endParaRPr>
          </a:p>
          <a:p>
            <a:endParaRPr lang="en-US" altLang="ja-JP" dirty="0">
              <a:solidFill>
                <a:schemeClr val="tx1">
                  <a:lumMod val="95000"/>
                  <a:lumOff val="5000"/>
                </a:schemeClr>
              </a:solidFill>
            </a:endParaRPr>
          </a:p>
          <a:p>
            <a:r>
              <a:rPr lang="ja-JP" altLang="en-US" dirty="0">
                <a:solidFill>
                  <a:schemeClr val="tx1">
                    <a:lumMod val="95000"/>
                    <a:lumOff val="5000"/>
                  </a:schemeClr>
                </a:solidFill>
              </a:rPr>
              <a:t>同時進行で</a:t>
            </a:r>
            <a:endParaRPr lang="en-US" altLang="ja-JP" dirty="0">
              <a:solidFill>
                <a:schemeClr val="tx1">
                  <a:lumMod val="95000"/>
                  <a:lumOff val="5000"/>
                </a:schemeClr>
              </a:solidFill>
            </a:endParaRPr>
          </a:p>
          <a:p>
            <a:r>
              <a:rPr lang="ja-JP" altLang="en-US" b="1" dirty="0">
                <a:solidFill>
                  <a:schemeClr val="tx1">
                    <a:lumMod val="95000"/>
                    <a:lumOff val="5000"/>
                  </a:schemeClr>
                </a:solidFill>
              </a:rPr>
              <a:t>いくらの拠出</a:t>
            </a:r>
            <a:r>
              <a:rPr lang="ja-JP" altLang="en-US" dirty="0">
                <a:solidFill>
                  <a:schemeClr val="tx1">
                    <a:lumMod val="95000"/>
                    <a:lumOff val="5000"/>
                  </a:schemeClr>
                </a:solidFill>
              </a:rPr>
              <a:t>で</a:t>
            </a:r>
            <a:endParaRPr lang="en-US" altLang="ja-JP" dirty="0">
              <a:solidFill>
                <a:schemeClr val="tx1">
                  <a:lumMod val="95000"/>
                  <a:lumOff val="5000"/>
                </a:schemeClr>
              </a:solidFill>
            </a:endParaRPr>
          </a:p>
          <a:p>
            <a:r>
              <a:rPr lang="ja-JP" altLang="en-US" b="1" dirty="0">
                <a:solidFill>
                  <a:schemeClr val="tx1">
                    <a:lumMod val="95000"/>
                    <a:lumOff val="5000"/>
                  </a:schemeClr>
                </a:solidFill>
              </a:rPr>
              <a:t>いくらくらいの退職金が準備できるのか？</a:t>
            </a:r>
            <a:endParaRPr lang="en-US" altLang="ja-JP" b="1" dirty="0">
              <a:solidFill>
                <a:schemeClr val="tx1">
                  <a:lumMod val="95000"/>
                  <a:lumOff val="5000"/>
                </a:schemeClr>
              </a:solidFill>
            </a:endParaRPr>
          </a:p>
          <a:p>
            <a:r>
              <a:rPr lang="ja-JP" altLang="en-US" dirty="0">
                <a:solidFill>
                  <a:schemeClr val="tx1">
                    <a:lumMod val="95000"/>
                    <a:lumOff val="5000"/>
                  </a:schemeClr>
                </a:solidFill>
              </a:rPr>
              <a:t>設計書で確認しませんか？</a:t>
            </a:r>
            <a:endParaRPr lang="en-US" altLang="ja-JP" dirty="0">
              <a:solidFill>
                <a:schemeClr val="tx1">
                  <a:lumMod val="95000"/>
                  <a:lumOff val="5000"/>
                </a:schemeClr>
              </a:solidFill>
            </a:endParaRPr>
          </a:p>
        </p:txBody>
      </p:sp>
      <p:sp>
        <p:nvSpPr>
          <p:cNvPr id="4" name="スライド番号プレースホルダー 3"/>
          <p:cNvSpPr>
            <a:spLocks noGrp="1"/>
          </p:cNvSpPr>
          <p:nvPr>
            <p:ph type="sldNum" sz="quarter" idx="5"/>
          </p:nvPr>
        </p:nvSpPr>
        <p:spPr/>
        <p:txBody>
          <a:bodyPr/>
          <a:lstStyle/>
          <a:p>
            <a:fld id="{2D8C40BA-051B-4866-A646-2010C1BA5299}" type="slidenum">
              <a:rPr kumimoji="1" lang="ja-JP" altLang="en-US" smtClean="0"/>
              <a:t>8</a:t>
            </a:fld>
            <a:endParaRPr kumimoji="1" lang="ja-JP" altLang="en-US"/>
          </a:p>
        </p:txBody>
      </p:sp>
    </p:spTree>
    <p:extLst>
      <p:ext uri="{BB962C8B-B14F-4D97-AF65-F5344CB8AC3E}">
        <p14:creationId xmlns:p14="http://schemas.microsoft.com/office/powerpoint/2010/main" val="103789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29C7A9-9D4B-4ACA-8BEF-F21E4A753034}" type="slidenum">
              <a:rPr kumimoji="1" lang="ja-JP" altLang="en-US" smtClean="0"/>
              <a:t>9</a:t>
            </a:fld>
            <a:endParaRPr kumimoji="1" lang="ja-JP" altLang="en-US"/>
          </a:p>
        </p:txBody>
      </p:sp>
    </p:spTree>
    <p:extLst>
      <p:ext uri="{BB962C8B-B14F-4D97-AF65-F5344CB8AC3E}">
        <p14:creationId xmlns:p14="http://schemas.microsoft.com/office/powerpoint/2010/main" val="427122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Normal Center">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CE03DEC-DEBB-459B-952D-3745DFC139FA}"/>
              </a:ext>
            </a:extLst>
          </p:cNvPr>
          <p:cNvSpPr/>
          <p:nvPr userDrawn="1"/>
        </p:nvSpPr>
        <p:spPr>
          <a:xfrm>
            <a:off x="1656264" y="6678000"/>
            <a:ext cx="583147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ea"/>
                <a:ea typeface="+mn-ea"/>
              </a:rPr>
              <a:t>Copyright ©2024,</a:t>
            </a:r>
            <a:r>
              <a:rPr lang="en-US" altLang="ja-JP" sz="800" b="0" i="0" dirty="0">
                <a:solidFill>
                  <a:schemeClr val="tx1"/>
                </a:solidFill>
                <a:effectLst/>
                <a:latin typeface="+mn-ea"/>
                <a:ea typeface="+mn-ea"/>
              </a:rPr>
              <a:t> Yozhik Laboratory, LLC</a:t>
            </a:r>
            <a:r>
              <a:rPr kumimoji="1" lang="en-US" altLang="ja-JP" sz="800" dirty="0">
                <a:solidFill>
                  <a:schemeClr val="tx1"/>
                </a:solidFill>
                <a:latin typeface="+mn-ea"/>
                <a:ea typeface="+mn-ea"/>
              </a:rPr>
              <a:t>.</a:t>
            </a:r>
            <a:r>
              <a:rPr kumimoji="1" lang="ja-JP" altLang="en-US" sz="800" dirty="0">
                <a:solidFill>
                  <a:schemeClr val="tx1"/>
                </a:solidFill>
                <a:latin typeface="+mn-ea"/>
                <a:ea typeface="+mn-ea"/>
              </a:rPr>
              <a:t>　</a:t>
            </a:r>
            <a:r>
              <a:rPr kumimoji="1" lang="en-US" altLang="ja-JP" sz="800" dirty="0">
                <a:solidFill>
                  <a:schemeClr val="tx1"/>
                </a:solidFill>
                <a:latin typeface="+mn-ea"/>
                <a:ea typeface="+mn-ea"/>
              </a:rPr>
              <a:t>All rights reserved.</a:t>
            </a:r>
            <a:endParaRPr kumimoji="1" lang="ja-JP" altLang="en-US" sz="800" dirty="0">
              <a:solidFill>
                <a:schemeClr val="tx1"/>
              </a:solidFill>
              <a:latin typeface="+mn-ea"/>
              <a:ea typeface="+mn-ea"/>
            </a:endParaRPr>
          </a:p>
        </p:txBody>
      </p:sp>
    </p:spTree>
    <p:extLst>
      <p:ext uri="{BB962C8B-B14F-4D97-AF65-F5344CB8AC3E}">
        <p14:creationId xmlns:p14="http://schemas.microsoft.com/office/powerpoint/2010/main" val="1989799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Normal Center">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E6FB16C-CAA9-54E8-8C74-3BDC6F6233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720" r="21170"/>
          <a:stretch/>
        </p:blipFill>
        <p:spPr>
          <a:xfrm>
            <a:off x="0" y="0"/>
            <a:ext cx="9144000" cy="6858000"/>
          </a:xfrm>
          <a:prstGeom prst="rect">
            <a:avLst/>
          </a:prstGeom>
        </p:spPr>
      </p:pic>
      <p:sp>
        <p:nvSpPr>
          <p:cNvPr id="3" name="正方形/長方形 2">
            <a:extLst>
              <a:ext uri="{FF2B5EF4-FFF2-40B4-BE49-F238E27FC236}">
                <a16:creationId xmlns:a16="http://schemas.microsoft.com/office/drawing/2014/main" id="{5CE03DEC-DEBB-459B-952D-3745DFC139FA}"/>
              </a:ext>
            </a:extLst>
          </p:cNvPr>
          <p:cNvSpPr/>
          <p:nvPr userDrawn="1"/>
        </p:nvSpPr>
        <p:spPr>
          <a:xfrm>
            <a:off x="1656264" y="6678000"/>
            <a:ext cx="583147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ea"/>
                <a:ea typeface="+mn-ea"/>
              </a:rPr>
              <a:t>Copyright ©2024,</a:t>
            </a:r>
            <a:r>
              <a:rPr lang="en-US" altLang="ja-JP" sz="800" b="0" i="0" dirty="0">
                <a:solidFill>
                  <a:schemeClr val="tx1"/>
                </a:solidFill>
                <a:effectLst/>
                <a:latin typeface="+mn-ea"/>
                <a:ea typeface="+mn-ea"/>
              </a:rPr>
              <a:t> Yozhik Laboratory, LLC</a:t>
            </a:r>
            <a:r>
              <a:rPr kumimoji="1" lang="en-US" altLang="ja-JP" sz="800" dirty="0">
                <a:solidFill>
                  <a:schemeClr val="tx1"/>
                </a:solidFill>
                <a:latin typeface="+mn-ea"/>
                <a:ea typeface="+mn-ea"/>
              </a:rPr>
              <a:t>.</a:t>
            </a:r>
            <a:r>
              <a:rPr kumimoji="1" lang="ja-JP" altLang="en-US" sz="800" dirty="0">
                <a:solidFill>
                  <a:schemeClr val="tx1"/>
                </a:solidFill>
                <a:latin typeface="+mn-ea"/>
                <a:ea typeface="+mn-ea"/>
              </a:rPr>
              <a:t>　</a:t>
            </a:r>
            <a:r>
              <a:rPr kumimoji="1" lang="en-US" altLang="ja-JP" sz="800" dirty="0">
                <a:solidFill>
                  <a:schemeClr val="tx1"/>
                </a:solidFill>
                <a:latin typeface="+mn-ea"/>
                <a:ea typeface="+mn-ea"/>
              </a:rPr>
              <a:t>All rights reserved.</a:t>
            </a:r>
            <a:endParaRPr kumimoji="1" lang="ja-JP" altLang="en-US" sz="800" dirty="0">
              <a:solidFill>
                <a:schemeClr val="tx1"/>
              </a:solidFill>
              <a:latin typeface="+mn-ea"/>
              <a:ea typeface="+mn-ea"/>
            </a:endParaRPr>
          </a:p>
        </p:txBody>
      </p:sp>
    </p:spTree>
    <p:extLst>
      <p:ext uri="{BB962C8B-B14F-4D97-AF65-F5344CB8AC3E}">
        <p14:creationId xmlns:p14="http://schemas.microsoft.com/office/powerpoint/2010/main" val="862690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Normal Center">
    <p:spTree>
      <p:nvGrpSpPr>
        <p:cNvPr id="1" name=""/>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A2334672-D3E7-53F7-397C-CD9EF328F60F}"/>
              </a:ext>
            </a:extLst>
          </p:cNvPr>
          <p:cNvSpPr/>
          <p:nvPr userDrawn="1"/>
        </p:nvSpPr>
        <p:spPr>
          <a:xfrm>
            <a:off x="2206652" y="0"/>
            <a:ext cx="6937348" cy="6858000"/>
          </a:xfrm>
          <a:custGeom>
            <a:avLst/>
            <a:gdLst>
              <a:gd name="connsiteX0" fmla="*/ 1476582 w 6937348"/>
              <a:gd name="connsiteY0" fmla="*/ 0 h 6858000"/>
              <a:gd name="connsiteX1" fmla="*/ 6937348 w 6937348"/>
              <a:gd name="connsiteY1" fmla="*/ 0 h 6858000"/>
              <a:gd name="connsiteX2" fmla="*/ 6937348 w 6937348"/>
              <a:gd name="connsiteY2" fmla="*/ 6858000 h 6858000"/>
              <a:gd name="connsiteX3" fmla="*/ 1226638 w 6937348"/>
              <a:gd name="connsiteY3" fmla="*/ 6858000 h 6858000"/>
              <a:gd name="connsiteX4" fmla="*/ 1151019 w 6937348"/>
              <a:gd name="connsiteY4" fmla="*/ 6770703 h 6858000"/>
              <a:gd name="connsiteX5" fmla="*/ 0 w 6937348"/>
              <a:gd name="connsiteY5" fmla="*/ 3564439 h 6858000"/>
              <a:gd name="connsiteX6" fmla="*/ 1476346 w 6937348"/>
              <a:gd name="connsiteY6" fmla="*/ 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7348" h="6858000">
                <a:moveTo>
                  <a:pt x="1476582" y="0"/>
                </a:moveTo>
                <a:lnTo>
                  <a:pt x="6937348" y="0"/>
                </a:lnTo>
                <a:lnTo>
                  <a:pt x="6937348" y="6858000"/>
                </a:lnTo>
                <a:lnTo>
                  <a:pt x="1226638" y="6858000"/>
                </a:lnTo>
                <a:lnTo>
                  <a:pt x="1151019" y="6770703"/>
                </a:lnTo>
                <a:cubicBezTo>
                  <a:pt x="431954" y="5899397"/>
                  <a:pt x="0" y="4782362"/>
                  <a:pt x="0" y="3564439"/>
                </a:cubicBezTo>
                <a:cubicBezTo>
                  <a:pt x="0" y="2172527"/>
                  <a:pt x="564184" y="912387"/>
                  <a:pt x="1476346" y="225"/>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4" name="図 3">
            <a:extLst>
              <a:ext uri="{FF2B5EF4-FFF2-40B4-BE49-F238E27FC236}">
                <a16:creationId xmlns:a16="http://schemas.microsoft.com/office/drawing/2014/main" id="{7B890F6E-985E-5C5F-1EEB-2A6F0424BE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3150"/>
          <a:stretch/>
        </p:blipFill>
        <p:spPr>
          <a:xfrm>
            <a:off x="-1" y="0"/>
            <a:ext cx="4542647" cy="6858000"/>
          </a:xfrm>
          <a:prstGeom prst="rect">
            <a:avLst/>
          </a:prstGeom>
        </p:spPr>
      </p:pic>
      <p:sp>
        <p:nvSpPr>
          <p:cNvPr id="3" name="正方形/長方形 2">
            <a:extLst>
              <a:ext uri="{FF2B5EF4-FFF2-40B4-BE49-F238E27FC236}">
                <a16:creationId xmlns:a16="http://schemas.microsoft.com/office/drawing/2014/main" id="{5CE03DEC-DEBB-459B-952D-3745DFC139FA}"/>
              </a:ext>
            </a:extLst>
          </p:cNvPr>
          <p:cNvSpPr/>
          <p:nvPr userDrawn="1"/>
        </p:nvSpPr>
        <p:spPr>
          <a:xfrm>
            <a:off x="1656264" y="6678000"/>
            <a:ext cx="583147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ea"/>
                <a:ea typeface="+mn-ea"/>
              </a:rPr>
              <a:t>Copyright ©2024,</a:t>
            </a:r>
            <a:r>
              <a:rPr lang="en-US" altLang="ja-JP" sz="800" b="0" i="0" dirty="0">
                <a:solidFill>
                  <a:schemeClr val="tx1"/>
                </a:solidFill>
                <a:effectLst/>
                <a:latin typeface="+mn-ea"/>
                <a:ea typeface="+mn-ea"/>
              </a:rPr>
              <a:t> Yozhik Laboratory, LLC</a:t>
            </a:r>
            <a:r>
              <a:rPr kumimoji="1" lang="en-US" altLang="ja-JP" sz="800" dirty="0">
                <a:solidFill>
                  <a:schemeClr val="tx1"/>
                </a:solidFill>
                <a:latin typeface="+mn-ea"/>
                <a:ea typeface="+mn-ea"/>
              </a:rPr>
              <a:t>.</a:t>
            </a:r>
            <a:r>
              <a:rPr kumimoji="1" lang="ja-JP" altLang="en-US" sz="800" dirty="0">
                <a:solidFill>
                  <a:schemeClr val="tx1"/>
                </a:solidFill>
                <a:latin typeface="+mn-ea"/>
                <a:ea typeface="+mn-ea"/>
              </a:rPr>
              <a:t>　</a:t>
            </a:r>
            <a:r>
              <a:rPr kumimoji="1" lang="en-US" altLang="ja-JP" sz="800" dirty="0">
                <a:solidFill>
                  <a:schemeClr val="tx1"/>
                </a:solidFill>
                <a:latin typeface="+mn-ea"/>
                <a:ea typeface="+mn-ea"/>
              </a:rPr>
              <a:t>All rights reserved.</a:t>
            </a:r>
            <a:endParaRPr kumimoji="1" lang="ja-JP" altLang="en-US" sz="800" dirty="0">
              <a:solidFill>
                <a:schemeClr val="tx1"/>
              </a:solidFill>
              <a:latin typeface="+mn-ea"/>
              <a:ea typeface="+mn-ea"/>
            </a:endParaRPr>
          </a:p>
        </p:txBody>
      </p:sp>
    </p:spTree>
    <p:extLst>
      <p:ext uri="{BB962C8B-B14F-4D97-AF65-F5344CB8AC3E}">
        <p14:creationId xmlns:p14="http://schemas.microsoft.com/office/powerpoint/2010/main" val="3776417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ワーム目線の建物">
            <a:extLst>
              <a:ext uri="{FF2B5EF4-FFF2-40B4-BE49-F238E27FC236}">
                <a16:creationId xmlns:a16="http://schemas.microsoft.com/office/drawing/2014/main" id="{CC3CD761-9834-7DBD-7821-94E2E87E161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659" r="440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図形 9">
            <a:extLst>
              <a:ext uri="{FF2B5EF4-FFF2-40B4-BE49-F238E27FC236}">
                <a16:creationId xmlns:a16="http://schemas.microsoft.com/office/drawing/2014/main" id="{8552ECCF-B19E-4846-055E-8E27A051107C}"/>
              </a:ext>
            </a:extLst>
          </p:cNvPr>
          <p:cNvSpPr/>
          <p:nvPr userDrawn="1"/>
        </p:nvSpPr>
        <p:spPr>
          <a:xfrm>
            <a:off x="-2604" y="0"/>
            <a:ext cx="9146605" cy="6858000"/>
          </a:xfrm>
          <a:custGeom>
            <a:avLst/>
            <a:gdLst>
              <a:gd name="connsiteX0" fmla="*/ 7282047 w 9146605"/>
              <a:gd name="connsiteY0" fmla="*/ 0 h 6864526"/>
              <a:gd name="connsiteX1" fmla="*/ 9146605 w 9146605"/>
              <a:gd name="connsiteY1" fmla="*/ 0 h 6864526"/>
              <a:gd name="connsiteX2" fmla="*/ 9146605 w 9146605"/>
              <a:gd name="connsiteY2" fmla="*/ 2116597 h 6864526"/>
              <a:gd name="connsiteX3" fmla="*/ 9068740 w 9146605"/>
              <a:gd name="connsiteY3" fmla="*/ 2154106 h 6864526"/>
              <a:gd name="connsiteX4" fmla="*/ 8499852 w 9146605"/>
              <a:gd name="connsiteY4" fmla="*/ 2268959 h 6864526"/>
              <a:gd name="connsiteX5" fmla="*/ 7038338 w 9146605"/>
              <a:gd name="connsiteY5" fmla="*/ 807445 h 6864526"/>
              <a:gd name="connsiteX6" fmla="*/ 7214735 w 9146605"/>
              <a:gd name="connsiteY6" fmla="*/ 110800 h 6864526"/>
              <a:gd name="connsiteX7" fmla="*/ 2605 w 9146605"/>
              <a:gd name="connsiteY7" fmla="*/ 0 h 6864526"/>
              <a:gd name="connsiteX8" fmla="*/ 4878058 w 9146605"/>
              <a:gd name="connsiteY8" fmla="*/ 0 h 6864526"/>
              <a:gd name="connsiteX9" fmla="*/ 4864311 w 9146605"/>
              <a:gd name="connsiteY9" fmla="*/ 59562 h 6864526"/>
              <a:gd name="connsiteX10" fmla="*/ 4788918 w 9146605"/>
              <a:gd name="connsiteY10" fmla="*/ 807445 h 6864526"/>
              <a:gd name="connsiteX11" fmla="*/ 8499852 w 9146605"/>
              <a:gd name="connsiteY11" fmla="*/ 4518379 h 6864526"/>
              <a:gd name="connsiteX12" fmla="*/ 9064991 w 9146605"/>
              <a:gd name="connsiteY12" fmla="*/ 4475621 h 6864526"/>
              <a:gd name="connsiteX13" fmla="*/ 9146605 w 9146605"/>
              <a:gd name="connsiteY13" fmla="*/ 4461046 h 6864526"/>
              <a:gd name="connsiteX14" fmla="*/ 9146605 w 9146605"/>
              <a:gd name="connsiteY14" fmla="*/ 5143500 h 6864526"/>
              <a:gd name="connsiteX15" fmla="*/ 9146604 w 9146605"/>
              <a:gd name="connsiteY15" fmla="*/ 5143500 h 6864526"/>
              <a:gd name="connsiteX16" fmla="*/ 9146604 w 9146605"/>
              <a:gd name="connsiteY16" fmla="*/ 6864526 h 6864526"/>
              <a:gd name="connsiteX17" fmla="*/ 0 w 9146605"/>
              <a:gd name="connsiteY17" fmla="*/ 6864526 h 6864526"/>
              <a:gd name="connsiteX18" fmla="*/ 0 w 9146605"/>
              <a:gd name="connsiteY18" fmla="*/ 5143500 h 6864526"/>
              <a:gd name="connsiteX19" fmla="*/ 2605 w 9146605"/>
              <a:gd name="connsiteY19" fmla="*/ 5143500 h 68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6605" h="6864526">
                <a:moveTo>
                  <a:pt x="7282047" y="0"/>
                </a:moveTo>
                <a:lnTo>
                  <a:pt x="9146605" y="0"/>
                </a:lnTo>
                <a:lnTo>
                  <a:pt x="9146605" y="2116597"/>
                </a:lnTo>
                <a:lnTo>
                  <a:pt x="9068740" y="2154106"/>
                </a:lnTo>
                <a:cubicBezTo>
                  <a:pt x="8893887" y="2228063"/>
                  <a:pt x="8701645" y="2268959"/>
                  <a:pt x="8499852" y="2268959"/>
                </a:cubicBezTo>
                <a:cubicBezTo>
                  <a:pt x="7692680" y="2268959"/>
                  <a:pt x="7038338" y="1614617"/>
                  <a:pt x="7038338" y="807445"/>
                </a:cubicBezTo>
                <a:cubicBezTo>
                  <a:pt x="7038338" y="555203"/>
                  <a:pt x="7102239" y="317887"/>
                  <a:pt x="7214735" y="110800"/>
                </a:cubicBezTo>
                <a:close/>
                <a:moveTo>
                  <a:pt x="2605" y="0"/>
                </a:moveTo>
                <a:lnTo>
                  <a:pt x="4878058" y="0"/>
                </a:lnTo>
                <a:lnTo>
                  <a:pt x="4864311" y="59562"/>
                </a:lnTo>
                <a:cubicBezTo>
                  <a:pt x="4814878" y="301135"/>
                  <a:pt x="4788918" y="551258"/>
                  <a:pt x="4788918" y="807445"/>
                </a:cubicBezTo>
                <a:cubicBezTo>
                  <a:pt x="4788918" y="2856937"/>
                  <a:pt x="6450360" y="4518379"/>
                  <a:pt x="8499852" y="4518379"/>
                </a:cubicBezTo>
                <a:cubicBezTo>
                  <a:pt x="8691992" y="4518379"/>
                  <a:pt x="8880722" y="4503777"/>
                  <a:pt x="9064991" y="4475621"/>
                </a:cubicBezTo>
                <a:lnTo>
                  <a:pt x="9146605" y="4461046"/>
                </a:lnTo>
                <a:lnTo>
                  <a:pt x="9146605" y="5143500"/>
                </a:lnTo>
                <a:lnTo>
                  <a:pt x="9146604" y="5143500"/>
                </a:lnTo>
                <a:lnTo>
                  <a:pt x="9146604" y="6864526"/>
                </a:lnTo>
                <a:lnTo>
                  <a:pt x="0" y="6864526"/>
                </a:lnTo>
                <a:lnTo>
                  <a:pt x="0" y="5143500"/>
                </a:lnTo>
                <a:lnTo>
                  <a:pt x="2605" y="5143500"/>
                </a:lnTo>
                <a:close/>
              </a:path>
            </a:pathLst>
          </a:cu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正方形/長方形 3">
            <a:extLst>
              <a:ext uri="{FF2B5EF4-FFF2-40B4-BE49-F238E27FC236}">
                <a16:creationId xmlns:a16="http://schemas.microsoft.com/office/drawing/2014/main" id="{D9229A22-7126-4293-BE59-ACE6CA6A729D}"/>
              </a:ext>
            </a:extLst>
          </p:cNvPr>
          <p:cNvSpPr/>
          <p:nvPr userDrawn="1"/>
        </p:nvSpPr>
        <p:spPr>
          <a:xfrm>
            <a:off x="6594331" y="6655160"/>
            <a:ext cx="2549669" cy="202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a:solidFill>
                  <a:schemeClr val="tx1"/>
                </a:solidFill>
                <a:latin typeface="+mn-ea"/>
                <a:ea typeface="+mn-ea"/>
              </a:rPr>
              <a:t>Presented by </a:t>
            </a:r>
            <a:r>
              <a:rPr lang="en-US" altLang="ja-JP" sz="800" b="0" i="0" dirty="0" err="1">
                <a:solidFill>
                  <a:schemeClr val="tx1"/>
                </a:solidFill>
                <a:effectLst/>
                <a:latin typeface="+mn-ea"/>
                <a:ea typeface="+mn-ea"/>
              </a:rPr>
              <a:t>Yozhik</a:t>
            </a:r>
            <a:r>
              <a:rPr lang="en-US" altLang="ja-JP" sz="800" b="0" i="0" dirty="0">
                <a:solidFill>
                  <a:schemeClr val="tx1"/>
                </a:solidFill>
                <a:effectLst/>
                <a:latin typeface="+mn-ea"/>
                <a:ea typeface="+mn-ea"/>
              </a:rPr>
              <a:t> Laboratory, LLC</a:t>
            </a:r>
            <a:endParaRPr kumimoji="1" lang="ja-JP" altLang="en-US" sz="800" dirty="0">
              <a:solidFill>
                <a:schemeClr val="tx1"/>
              </a:solidFill>
              <a:latin typeface="+mn-ea"/>
              <a:ea typeface="+mn-ea"/>
            </a:endParaRPr>
          </a:p>
        </p:txBody>
      </p:sp>
      <p:sp>
        <p:nvSpPr>
          <p:cNvPr id="5" name="正方形/長方形 4">
            <a:extLst>
              <a:ext uri="{FF2B5EF4-FFF2-40B4-BE49-F238E27FC236}">
                <a16:creationId xmlns:a16="http://schemas.microsoft.com/office/drawing/2014/main" id="{6C667A68-0E9D-488E-A553-D06F3BD2B6B5}"/>
              </a:ext>
            </a:extLst>
          </p:cNvPr>
          <p:cNvSpPr/>
          <p:nvPr userDrawn="1"/>
        </p:nvSpPr>
        <p:spPr>
          <a:xfrm>
            <a:off x="-2604" y="6526"/>
            <a:ext cx="1440160" cy="288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en-US" altLang="ja-JP" sz="800" dirty="0">
                <a:solidFill>
                  <a:schemeClr val="tx1"/>
                </a:solidFill>
              </a:rPr>
              <a:t>PS-09-003</a:t>
            </a:r>
          </a:p>
        </p:txBody>
      </p:sp>
    </p:spTree>
    <p:extLst>
      <p:ext uri="{BB962C8B-B14F-4D97-AF65-F5344CB8AC3E}">
        <p14:creationId xmlns:p14="http://schemas.microsoft.com/office/powerpoint/2010/main" val="32340054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セクション見出し">
    <p:bg>
      <p:bgPr>
        <a:solidFill>
          <a:schemeClr val="bg1"/>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345D36-1FF1-440C-A030-9A3B9C5C0D3A}"/>
              </a:ext>
            </a:extLst>
          </p:cNvPr>
          <p:cNvSpPr/>
          <p:nvPr userDrawn="1"/>
        </p:nvSpPr>
        <p:spPr>
          <a:xfrm>
            <a:off x="0" y="1430"/>
            <a:ext cx="9144000" cy="802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03376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bg>
      <p:bgPr>
        <a:solidFill>
          <a:schemeClr val="accent6">
            <a:lumMod val="75000"/>
          </a:schemeClr>
        </a:solidFill>
        <a:effectLst/>
      </p:bgPr>
    </p:bg>
    <p:spTree>
      <p:nvGrpSpPr>
        <p:cNvPr id="1" name=""/>
        <p:cNvGrpSpPr/>
        <p:nvPr/>
      </p:nvGrpSpPr>
      <p:grpSpPr>
        <a:xfrm>
          <a:off x="0" y="0"/>
          <a:ext cx="0" cy="0"/>
          <a:chOff x="0" y="0"/>
          <a:chExt cx="0" cy="0"/>
        </a:xfrm>
      </p:grpSpPr>
      <p:sp>
        <p:nvSpPr>
          <p:cNvPr id="7" name="Parallelogram 2">
            <a:extLst>
              <a:ext uri="{FF2B5EF4-FFF2-40B4-BE49-F238E27FC236}">
                <a16:creationId xmlns:a16="http://schemas.microsoft.com/office/drawing/2014/main" id="{08C38193-E1A0-C284-020E-55046A014C8C}"/>
              </a:ext>
            </a:extLst>
          </p:cNvPr>
          <p:cNvSpPr/>
          <p:nvPr userDrawn="1"/>
        </p:nvSpPr>
        <p:spPr>
          <a:xfrm>
            <a:off x="1820466" y="5257800"/>
            <a:ext cx="3465909" cy="1600200"/>
          </a:xfrm>
          <a:prstGeom prst="parallelogram">
            <a:avLst>
              <a:gd name="adj" fmla="val 5578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Parallelogram 3">
            <a:extLst>
              <a:ext uri="{FF2B5EF4-FFF2-40B4-BE49-F238E27FC236}">
                <a16:creationId xmlns:a16="http://schemas.microsoft.com/office/drawing/2014/main" id="{A4F953B7-B2C0-53AB-10F8-9483814C3488}"/>
              </a:ext>
            </a:extLst>
          </p:cNvPr>
          <p:cNvSpPr/>
          <p:nvPr userDrawn="1"/>
        </p:nvSpPr>
        <p:spPr>
          <a:xfrm>
            <a:off x="4316016" y="0"/>
            <a:ext cx="2980134" cy="698500"/>
          </a:xfrm>
          <a:prstGeom prst="parallelogram">
            <a:avLst>
              <a:gd name="adj" fmla="val 60744"/>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フリーフォーム: 図形 1">
            <a:extLst>
              <a:ext uri="{FF2B5EF4-FFF2-40B4-BE49-F238E27FC236}">
                <a16:creationId xmlns:a16="http://schemas.microsoft.com/office/drawing/2014/main" id="{DE45A995-45CF-60A6-158D-160D03DCE5A9}"/>
              </a:ext>
            </a:extLst>
          </p:cNvPr>
          <p:cNvSpPr/>
          <p:nvPr userDrawn="1"/>
        </p:nvSpPr>
        <p:spPr>
          <a:xfrm>
            <a:off x="0" y="0"/>
            <a:ext cx="9144000" cy="6858000"/>
          </a:xfrm>
          <a:custGeom>
            <a:avLst/>
            <a:gdLst>
              <a:gd name="connsiteX0" fmla="*/ 7039331 w 10958818"/>
              <a:gd name="connsiteY0" fmla="*/ 645619 h 6858000"/>
              <a:gd name="connsiteX1" fmla="*/ 6934953 w 10958818"/>
              <a:gd name="connsiteY1" fmla="*/ 653954 h 6858000"/>
              <a:gd name="connsiteX2" fmla="*/ 6347636 w 10958818"/>
              <a:gd name="connsiteY2" fmla="*/ 1111501 h 6858000"/>
              <a:gd name="connsiteX3" fmla="*/ 4901493 w 10958818"/>
              <a:gd name="connsiteY3" fmla="*/ 1253804 h 6858000"/>
              <a:gd name="connsiteX4" fmla="*/ 4840682 w 10958818"/>
              <a:gd name="connsiteY4" fmla="*/ 1361529 h 6858000"/>
              <a:gd name="connsiteX5" fmla="*/ 4839482 w 10958818"/>
              <a:gd name="connsiteY5" fmla="*/ 1360660 h 6858000"/>
              <a:gd name="connsiteX6" fmla="*/ 4840637 w 10958818"/>
              <a:gd name="connsiteY6" fmla="*/ 1361610 h 6858000"/>
              <a:gd name="connsiteX7" fmla="*/ 4840374 w 10958818"/>
              <a:gd name="connsiteY7" fmla="*/ 1362076 h 6858000"/>
              <a:gd name="connsiteX8" fmla="*/ 3345418 w 10958818"/>
              <a:gd name="connsiteY8" fmla="*/ 1603449 h 6858000"/>
              <a:gd name="connsiteX9" fmla="*/ 3038116 w 10958818"/>
              <a:gd name="connsiteY9" fmla="*/ 2659969 h 6858000"/>
              <a:gd name="connsiteX10" fmla="*/ 3031517 w 10958818"/>
              <a:gd name="connsiteY10" fmla="*/ 2679364 h 6858000"/>
              <a:gd name="connsiteX11" fmla="*/ 2341647 w 10958818"/>
              <a:gd name="connsiteY11" fmla="*/ 3415092 h 6858000"/>
              <a:gd name="connsiteX12" fmla="*/ 2719399 w 10958818"/>
              <a:gd name="connsiteY12" fmla="*/ 4242838 h 6858000"/>
              <a:gd name="connsiteX13" fmla="*/ 2540511 w 10958818"/>
              <a:gd name="connsiteY13" fmla="*/ 5049633 h 6858000"/>
              <a:gd name="connsiteX14" fmla="*/ 3377700 w 10958818"/>
              <a:gd name="connsiteY14" fmla="*/ 5647332 h 6858000"/>
              <a:gd name="connsiteX15" fmla="*/ 5281798 w 10958818"/>
              <a:gd name="connsiteY15" fmla="*/ 6184441 h 6858000"/>
              <a:gd name="connsiteX16" fmla="*/ 6563622 w 10958818"/>
              <a:gd name="connsiteY16" fmla="*/ 6728061 h 6858000"/>
              <a:gd name="connsiteX17" fmla="*/ 7435412 w 10958818"/>
              <a:gd name="connsiteY17" fmla="*/ 5837458 h 6858000"/>
              <a:gd name="connsiteX18" fmla="*/ 8655348 w 10958818"/>
              <a:gd name="connsiteY18" fmla="*/ 5736379 h 6858000"/>
              <a:gd name="connsiteX19" fmla="*/ 9013659 w 10958818"/>
              <a:gd name="connsiteY19" fmla="*/ 4901553 h 6858000"/>
              <a:gd name="connsiteX20" fmla="*/ 10014577 w 10958818"/>
              <a:gd name="connsiteY20" fmla="*/ 3927284 h 6858000"/>
              <a:gd name="connsiteX21" fmla="*/ 9800910 w 10958818"/>
              <a:gd name="connsiteY21" fmla="*/ 2814278 h 6858000"/>
              <a:gd name="connsiteX22" fmla="*/ 9830160 w 10958818"/>
              <a:gd name="connsiteY22" fmla="*/ 2086337 h 6858000"/>
              <a:gd name="connsiteX23" fmla="*/ 9289142 w 10958818"/>
              <a:gd name="connsiteY23" fmla="*/ 1456491 h 6858000"/>
              <a:gd name="connsiteX24" fmla="*/ 9179430 w 10958818"/>
              <a:gd name="connsiteY24" fmla="*/ 1416038 h 6858000"/>
              <a:gd name="connsiteX25" fmla="*/ 9176674 w 10958818"/>
              <a:gd name="connsiteY25" fmla="*/ 1415022 h 6858000"/>
              <a:gd name="connsiteX26" fmla="*/ 8667476 w 10958818"/>
              <a:gd name="connsiteY26" fmla="*/ 723322 h 6858000"/>
              <a:gd name="connsiteX27" fmla="*/ 7663348 w 10958818"/>
              <a:gd name="connsiteY27" fmla="*/ 976870 h 6858000"/>
              <a:gd name="connsiteX28" fmla="*/ 7655254 w 10958818"/>
              <a:gd name="connsiteY28" fmla="*/ 966867 h 6858000"/>
              <a:gd name="connsiteX29" fmla="*/ 7661029 w 10958818"/>
              <a:gd name="connsiteY29" fmla="*/ 956909 h 6858000"/>
              <a:gd name="connsiteX30" fmla="*/ 7654723 w 10958818"/>
              <a:gd name="connsiteY30" fmla="*/ 966211 h 6858000"/>
              <a:gd name="connsiteX31" fmla="*/ 7594434 w 10958818"/>
              <a:gd name="connsiteY31" fmla="*/ 891697 h 6858000"/>
              <a:gd name="connsiteX32" fmla="*/ 7039331 w 10958818"/>
              <a:gd name="connsiteY32" fmla="*/ 645619 h 6858000"/>
              <a:gd name="connsiteX33" fmla="*/ 0 w 10958818"/>
              <a:gd name="connsiteY33" fmla="*/ 0 h 6858000"/>
              <a:gd name="connsiteX34" fmla="*/ 10958818 w 10958818"/>
              <a:gd name="connsiteY34" fmla="*/ 0 h 6858000"/>
              <a:gd name="connsiteX35" fmla="*/ 10958818 w 10958818"/>
              <a:gd name="connsiteY35" fmla="*/ 6858000 h 6858000"/>
              <a:gd name="connsiteX36" fmla="*/ 0 w 10958818"/>
              <a:gd name="connsiteY3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58818" h="6858000">
                <a:moveTo>
                  <a:pt x="7039331" y="645619"/>
                </a:moveTo>
                <a:cubicBezTo>
                  <a:pt x="7004684" y="645862"/>
                  <a:pt x="6969821" y="648610"/>
                  <a:pt x="6934953" y="653954"/>
                </a:cubicBezTo>
                <a:cubicBezTo>
                  <a:pt x="6681514" y="692743"/>
                  <a:pt x="6461961" y="863899"/>
                  <a:pt x="6347636" y="1111501"/>
                </a:cubicBezTo>
                <a:cubicBezTo>
                  <a:pt x="5922599" y="658926"/>
                  <a:pt x="5232017" y="741005"/>
                  <a:pt x="4901493" y="1253804"/>
                </a:cubicBezTo>
                <a:lnTo>
                  <a:pt x="4840682" y="1361529"/>
                </a:lnTo>
                <a:lnTo>
                  <a:pt x="4839482" y="1360660"/>
                </a:lnTo>
                <a:lnTo>
                  <a:pt x="4840637" y="1361610"/>
                </a:lnTo>
                <a:lnTo>
                  <a:pt x="4840374" y="1362076"/>
                </a:lnTo>
                <a:cubicBezTo>
                  <a:pt x="4351508" y="1052750"/>
                  <a:pt x="3729234" y="1153122"/>
                  <a:pt x="3345418" y="1603449"/>
                </a:cubicBezTo>
                <a:cubicBezTo>
                  <a:pt x="3102501" y="1888566"/>
                  <a:pt x="2989782" y="2275896"/>
                  <a:pt x="3038116" y="2659969"/>
                </a:cubicBezTo>
                <a:cubicBezTo>
                  <a:pt x="3035975" y="2666481"/>
                  <a:pt x="3033657" y="2672852"/>
                  <a:pt x="3031517" y="2679364"/>
                </a:cubicBezTo>
                <a:cubicBezTo>
                  <a:pt x="2671600" y="2719569"/>
                  <a:pt x="2385165" y="3025073"/>
                  <a:pt x="2341647" y="3415092"/>
                </a:cubicBezTo>
                <a:cubicBezTo>
                  <a:pt x="2304549" y="3748201"/>
                  <a:pt x="2452939" y="4073382"/>
                  <a:pt x="2719399" y="4242838"/>
                </a:cubicBezTo>
                <a:cubicBezTo>
                  <a:pt x="2531593" y="4458871"/>
                  <a:pt x="2463640" y="4765507"/>
                  <a:pt x="2540511" y="5049633"/>
                </a:cubicBezTo>
                <a:cubicBezTo>
                  <a:pt x="2646630" y="5442342"/>
                  <a:pt x="3000661" y="5695041"/>
                  <a:pt x="3377700" y="5647332"/>
                </a:cubicBezTo>
                <a:cubicBezTo>
                  <a:pt x="3761516" y="6373150"/>
                  <a:pt x="4620465" y="6615373"/>
                  <a:pt x="5281798" y="6184441"/>
                </a:cubicBezTo>
                <a:cubicBezTo>
                  <a:pt x="5561991" y="6638448"/>
                  <a:pt x="6073508" y="6855330"/>
                  <a:pt x="6563622" y="6728061"/>
                </a:cubicBezTo>
                <a:cubicBezTo>
                  <a:pt x="6979542" y="6620045"/>
                  <a:pt x="7311456" y="6280990"/>
                  <a:pt x="7435412" y="5837458"/>
                </a:cubicBezTo>
                <a:cubicBezTo>
                  <a:pt x="7818693" y="6095678"/>
                  <a:pt x="8313088" y="6054765"/>
                  <a:pt x="8655348" y="5736379"/>
                </a:cubicBezTo>
                <a:cubicBezTo>
                  <a:pt x="8880608" y="5526858"/>
                  <a:pt x="9011340" y="5222488"/>
                  <a:pt x="9013659" y="4901553"/>
                </a:cubicBezTo>
                <a:cubicBezTo>
                  <a:pt x="9499493" y="4826522"/>
                  <a:pt x="9895080" y="4441458"/>
                  <a:pt x="10014577" y="3927284"/>
                </a:cubicBezTo>
                <a:cubicBezTo>
                  <a:pt x="10104467" y="3540521"/>
                  <a:pt x="10025814" y="3130540"/>
                  <a:pt x="9800910" y="2814278"/>
                </a:cubicBezTo>
                <a:cubicBezTo>
                  <a:pt x="9892405" y="2583664"/>
                  <a:pt x="9902750" y="2324737"/>
                  <a:pt x="9830160" y="2086337"/>
                </a:cubicBezTo>
                <a:cubicBezTo>
                  <a:pt x="9742766" y="1798954"/>
                  <a:pt x="9543948" y="1570101"/>
                  <a:pt x="9289142" y="1456491"/>
                </a:cubicBezTo>
                <a:lnTo>
                  <a:pt x="9179430" y="1416038"/>
                </a:lnTo>
                <a:lnTo>
                  <a:pt x="9176674" y="1415022"/>
                </a:lnTo>
                <a:cubicBezTo>
                  <a:pt x="9125308" y="1106971"/>
                  <a:pt x="8934114" y="847335"/>
                  <a:pt x="8667476" y="723322"/>
                </a:cubicBezTo>
                <a:cubicBezTo>
                  <a:pt x="8317547" y="560519"/>
                  <a:pt x="7909832" y="663439"/>
                  <a:pt x="7663348" y="976870"/>
                </a:cubicBezTo>
                <a:lnTo>
                  <a:pt x="7655254" y="966867"/>
                </a:lnTo>
                <a:lnTo>
                  <a:pt x="7661029" y="956909"/>
                </a:lnTo>
                <a:lnTo>
                  <a:pt x="7654723" y="966211"/>
                </a:lnTo>
                <a:lnTo>
                  <a:pt x="7594434" y="891697"/>
                </a:lnTo>
                <a:cubicBezTo>
                  <a:pt x="7447347" y="732856"/>
                  <a:pt x="7247214" y="644161"/>
                  <a:pt x="7039331" y="645619"/>
                </a:cubicBezTo>
                <a:close/>
                <a:moveTo>
                  <a:pt x="0" y="0"/>
                </a:moveTo>
                <a:lnTo>
                  <a:pt x="10958818" y="0"/>
                </a:lnTo>
                <a:lnTo>
                  <a:pt x="10958818" y="6858000"/>
                </a:lnTo>
                <a:lnTo>
                  <a:pt x="0" y="6858000"/>
                </a:lnTo>
                <a:close/>
              </a:path>
            </a:pathLst>
          </a:custGeom>
          <a:solidFill>
            <a:schemeClr val="accent1">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3" name="グラフィックス 2">
            <a:extLst>
              <a:ext uri="{FF2B5EF4-FFF2-40B4-BE49-F238E27FC236}">
                <a16:creationId xmlns:a16="http://schemas.microsoft.com/office/drawing/2014/main" id="{B5E394F4-7F00-1362-6A87-9A0A1638C6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0253" y="2255541"/>
            <a:ext cx="1458204" cy="2136320"/>
          </a:xfrm>
          <a:prstGeom prst="rect">
            <a:avLst/>
          </a:prstGeom>
        </p:spPr>
      </p:pic>
      <p:grpSp>
        <p:nvGrpSpPr>
          <p:cNvPr id="4" name="グループ化 3">
            <a:extLst>
              <a:ext uri="{FF2B5EF4-FFF2-40B4-BE49-F238E27FC236}">
                <a16:creationId xmlns:a16="http://schemas.microsoft.com/office/drawing/2014/main" id="{FD280486-A2AC-5115-725C-CD3E4F624503}"/>
              </a:ext>
            </a:extLst>
          </p:cNvPr>
          <p:cNvGrpSpPr/>
          <p:nvPr userDrawn="1"/>
        </p:nvGrpSpPr>
        <p:grpSpPr>
          <a:xfrm>
            <a:off x="4200967" y="3611073"/>
            <a:ext cx="1287494" cy="382201"/>
            <a:chOff x="10124363" y="2373145"/>
            <a:chExt cx="1584176" cy="470273"/>
          </a:xfrm>
        </p:grpSpPr>
        <p:sp>
          <p:nvSpPr>
            <p:cNvPr id="5" name="正方形/長方形 4">
              <a:extLst>
                <a:ext uri="{FF2B5EF4-FFF2-40B4-BE49-F238E27FC236}">
                  <a16:creationId xmlns:a16="http://schemas.microsoft.com/office/drawing/2014/main" id="{C4C43608-8345-F339-E472-6A9B461DE566}"/>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n w="76200">
                    <a:solidFill>
                      <a:schemeClr val="bg1"/>
                    </a:solidFill>
                  </a:ln>
                  <a:solidFill>
                    <a:schemeClr val="tx1">
                      <a:lumMod val="95000"/>
                      <a:lumOff val="5000"/>
                    </a:schemeClr>
                  </a:solidFill>
                </a:rPr>
                <a:t>経営者</a:t>
              </a:r>
              <a:endParaRPr kumimoji="1" lang="ja-JP" altLang="en-US" b="1" dirty="0">
                <a:ln w="76200">
                  <a:solidFill>
                    <a:schemeClr val="bg1"/>
                  </a:solidFill>
                </a:ln>
                <a:solidFill>
                  <a:schemeClr val="tx1">
                    <a:lumMod val="95000"/>
                    <a:lumOff val="5000"/>
                  </a:schemeClr>
                </a:solidFill>
              </a:endParaRPr>
            </a:p>
          </p:txBody>
        </p:sp>
        <p:sp>
          <p:nvSpPr>
            <p:cNvPr id="6" name="正方形/長方形 5">
              <a:extLst>
                <a:ext uri="{FF2B5EF4-FFF2-40B4-BE49-F238E27FC236}">
                  <a16:creationId xmlns:a16="http://schemas.microsoft.com/office/drawing/2014/main" id="{DE21BAEF-7854-9B6E-6EE2-8EA49BFBA68C}"/>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経営者</a:t>
              </a:r>
              <a:endParaRPr kumimoji="1" lang="ja-JP" altLang="en-US" b="1" dirty="0">
                <a:solidFill>
                  <a:schemeClr val="tx1">
                    <a:lumMod val="95000"/>
                    <a:lumOff val="5000"/>
                  </a:schemeClr>
                </a:solidFill>
              </a:endParaRPr>
            </a:p>
          </p:txBody>
        </p:sp>
      </p:grpSp>
      <p:sp>
        <p:nvSpPr>
          <p:cNvPr id="9" name="正方形/長方形 8">
            <a:extLst>
              <a:ext uri="{FF2B5EF4-FFF2-40B4-BE49-F238E27FC236}">
                <a16:creationId xmlns:a16="http://schemas.microsoft.com/office/drawing/2014/main" id="{293349B8-03DB-366F-2DB3-6BD97C273232}"/>
              </a:ext>
            </a:extLst>
          </p:cNvPr>
          <p:cNvSpPr/>
          <p:nvPr userDrawn="1"/>
        </p:nvSpPr>
        <p:spPr>
          <a:xfrm>
            <a:off x="1656264" y="6678000"/>
            <a:ext cx="583147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ea"/>
                <a:ea typeface="+mn-ea"/>
              </a:rPr>
              <a:t>Copyright ©2023,</a:t>
            </a:r>
            <a:r>
              <a:rPr lang="en-US" altLang="ja-JP" sz="800" b="0" i="0" dirty="0">
                <a:solidFill>
                  <a:schemeClr val="tx1"/>
                </a:solidFill>
                <a:effectLst/>
                <a:latin typeface="+mn-ea"/>
                <a:ea typeface="+mn-ea"/>
              </a:rPr>
              <a:t> Yozhik Laboratory, LLC</a:t>
            </a:r>
            <a:r>
              <a:rPr kumimoji="1" lang="en-US" altLang="ja-JP" sz="800" dirty="0">
                <a:solidFill>
                  <a:schemeClr val="tx1"/>
                </a:solidFill>
                <a:latin typeface="+mn-ea"/>
                <a:ea typeface="+mn-ea"/>
              </a:rPr>
              <a:t>.</a:t>
            </a:r>
            <a:r>
              <a:rPr kumimoji="1" lang="ja-JP" altLang="en-US" sz="800" dirty="0">
                <a:solidFill>
                  <a:schemeClr val="tx1"/>
                </a:solidFill>
                <a:latin typeface="+mn-ea"/>
                <a:ea typeface="+mn-ea"/>
              </a:rPr>
              <a:t>　</a:t>
            </a:r>
            <a:r>
              <a:rPr kumimoji="1" lang="en-US" altLang="ja-JP" sz="800" dirty="0">
                <a:solidFill>
                  <a:schemeClr val="tx1"/>
                </a:solidFill>
                <a:latin typeface="+mn-ea"/>
                <a:ea typeface="+mn-ea"/>
              </a:rPr>
              <a:t>All rights reserved.</a:t>
            </a:r>
            <a:endParaRPr kumimoji="1" lang="ja-JP" altLang="en-US" sz="800" dirty="0">
              <a:solidFill>
                <a:schemeClr val="tx1"/>
              </a:solidFill>
              <a:latin typeface="+mn-ea"/>
              <a:ea typeface="+mn-ea"/>
            </a:endParaRPr>
          </a:p>
        </p:txBody>
      </p:sp>
    </p:spTree>
    <p:extLst>
      <p:ext uri="{BB962C8B-B14F-4D97-AF65-F5344CB8AC3E}">
        <p14:creationId xmlns:p14="http://schemas.microsoft.com/office/powerpoint/2010/main" val="38567407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2016-3B70-4125-9BE3-A24E3CE114F3}" type="datetimeFigureOut">
              <a:rPr lang="en-US" smtClean="0"/>
              <a:t>3/15/2024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2">
            <a:extLst>
              <a:ext uri="{FF2B5EF4-FFF2-40B4-BE49-F238E27FC236}">
                <a16:creationId xmlns:a16="http://schemas.microsoft.com/office/drawing/2014/main" id="{D5590C86-30BD-4100-AA56-DB6FBB6D3EB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6282"/>
          <a:stretch/>
        </p:blipFill>
        <p:spPr>
          <a:xfrm>
            <a:off x="1" y="0"/>
            <a:ext cx="9143999" cy="6858000"/>
          </a:xfrm>
          <a:prstGeom prst="rect">
            <a:avLst/>
          </a:prstGeom>
        </p:spPr>
      </p:pic>
    </p:spTree>
    <p:extLst>
      <p:ext uri="{BB962C8B-B14F-4D97-AF65-F5344CB8AC3E}">
        <p14:creationId xmlns:p14="http://schemas.microsoft.com/office/powerpoint/2010/main" val="3528964193"/>
      </p:ext>
    </p:extLst>
  </p:cSld>
  <p:clrMap bg1="lt1" tx1="dk1" bg2="lt2" tx2="dk2" accent1="accent1" accent2="accent2" accent3="accent3" accent4="accent4" accent5="accent5" accent6="accent6" hlink="hlink" folHlink="folHlink"/>
  <p:sldLayoutIdLst>
    <p:sldLayoutId id="2147484199" r:id="rId1"/>
    <p:sldLayoutId id="2147484206" r:id="rId2"/>
    <p:sldLayoutId id="2147484205" r:id="rId3"/>
    <p:sldLayoutId id="2147484200" r:id="rId4"/>
    <p:sldLayoutId id="2147484203" r:id="rId5"/>
    <p:sldLayoutId id="2147484204"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F1324A4-7D15-FD2A-4C53-7C50AD582B26}"/>
              </a:ext>
            </a:extLst>
          </p:cNvPr>
          <p:cNvSpPr/>
          <p:nvPr/>
        </p:nvSpPr>
        <p:spPr>
          <a:xfrm>
            <a:off x="1074774" y="4725144"/>
            <a:ext cx="3785257" cy="83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ctr">
              <a:lnSpc>
                <a:spcPct val="150000"/>
              </a:lnSpc>
            </a:pPr>
            <a:r>
              <a:rPr lang="ja-JP" altLang="en-US" sz="1600" dirty="0">
                <a:solidFill>
                  <a:schemeClr val="tx1"/>
                </a:solidFill>
              </a:rPr>
              <a:t>役員退職金とは</a:t>
            </a:r>
            <a:endParaRPr lang="en-US" altLang="ja-JP" sz="1600" dirty="0">
              <a:solidFill>
                <a:schemeClr val="tx1"/>
              </a:solidFill>
            </a:endParaRPr>
          </a:p>
          <a:p>
            <a:pPr algn="l" fontAlgn="ctr">
              <a:lnSpc>
                <a:spcPct val="150000"/>
              </a:lnSpc>
            </a:pPr>
            <a:r>
              <a:rPr lang="ja-JP" altLang="en-US" sz="1600" dirty="0">
                <a:solidFill>
                  <a:schemeClr val="tx1"/>
                </a:solidFill>
              </a:rPr>
              <a:t>役員退職金規程と効力</a:t>
            </a:r>
            <a:endParaRPr lang="en-US" altLang="ja-JP" sz="1600" dirty="0">
              <a:solidFill>
                <a:schemeClr val="tx1"/>
              </a:solidFill>
            </a:endParaRPr>
          </a:p>
          <a:p>
            <a:pPr algn="l" fontAlgn="ctr">
              <a:lnSpc>
                <a:spcPct val="150000"/>
              </a:lnSpc>
            </a:pPr>
            <a:r>
              <a:rPr lang="ja-JP" altLang="en-US" sz="1600" dirty="0">
                <a:solidFill>
                  <a:schemeClr val="tx1"/>
                </a:solidFill>
              </a:rPr>
              <a:t>役員退職金の計算例と計算式の種類</a:t>
            </a:r>
            <a:endParaRPr lang="en-US" altLang="ja-JP" sz="1600" dirty="0">
              <a:solidFill>
                <a:schemeClr val="tx1"/>
              </a:solidFill>
            </a:endParaRPr>
          </a:p>
          <a:p>
            <a:pPr algn="l" fontAlgn="ctr">
              <a:lnSpc>
                <a:spcPct val="150000"/>
              </a:lnSpc>
            </a:pPr>
            <a:r>
              <a:rPr lang="ja-JP" altLang="en-US" sz="1600" dirty="0">
                <a:solidFill>
                  <a:schemeClr val="tx1"/>
                </a:solidFill>
              </a:rPr>
              <a:t>役員退職金の税金</a:t>
            </a:r>
            <a:endParaRPr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3" name="Freeform 148">
            <a:extLst>
              <a:ext uri="{FF2B5EF4-FFF2-40B4-BE49-F238E27FC236}">
                <a16:creationId xmlns:a16="http://schemas.microsoft.com/office/drawing/2014/main" id="{72CD55D1-CD7B-0BF3-33B4-375837BD58C2}"/>
              </a:ext>
            </a:extLst>
          </p:cNvPr>
          <p:cNvSpPr>
            <a:spLocks/>
          </p:cNvSpPr>
          <p:nvPr/>
        </p:nvSpPr>
        <p:spPr bwMode="auto">
          <a:xfrm>
            <a:off x="755576" y="4571603"/>
            <a:ext cx="233657" cy="233657"/>
          </a:xfrm>
          <a:custGeom>
            <a:avLst/>
            <a:gdLst>
              <a:gd name="T0" fmla="*/ 0 w 88"/>
              <a:gd name="T1" fmla="*/ 0 h 89"/>
              <a:gd name="T2" fmla="*/ 72383 w 88"/>
              <a:gd name="T3" fmla="*/ 187344 h 89"/>
              <a:gd name="T4" fmla="*/ 93672 w 88"/>
              <a:gd name="T5" fmla="*/ 94724 h 89"/>
              <a:gd name="T6" fmla="*/ 187344 w 88"/>
              <a:gd name="T7" fmla="*/ 73675 h 89"/>
              <a:gd name="T8" fmla="*/ 0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0" y="0"/>
                </a:moveTo>
                <a:lnTo>
                  <a:pt x="34" y="89"/>
                </a:lnTo>
                <a:lnTo>
                  <a:pt x="44" y="45"/>
                </a:lnTo>
                <a:lnTo>
                  <a:pt x="88" y="35"/>
                </a:lnTo>
                <a:lnTo>
                  <a:pt x="0" y="0"/>
                </a:lnTo>
                <a:close/>
              </a:path>
            </a:pathLst>
          </a:custGeom>
          <a:solidFill>
            <a:schemeClr val="accent2"/>
          </a:solidFill>
          <a:ln>
            <a:noFill/>
          </a:ln>
        </p:spPr>
        <p:txBody>
          <a:bodyPr lIns="68580" tIns="34290" rIns="68580" bIns="34290"/>
          <a:lstStyle/>
          <a:p>
            <a:endParaRPr lang="en-US" sz="1600" dirty="0"/>
          </a:p>
        </p:txBody>
      </p:sp>
      <p:sp>
        <p:nvSpPr>
          <p:cNvPr id="4" name="Freeform 148">
            <a:extLst>
              <a:ext uri="{FF2B5EF4-FFF2-40B4-BE49-F238E27FC236}">
                <a16:creationId xmlns:a16="http://schemas.microsoft.com/office/drawing/2014/main" id="{641CFA3A-C7BA-266F-5958-D32341C4AACE}"/>
              </a:ext>
            </a:extLst>
          </p:cNvPr>
          <p:cNvSpPr>
            <a:spLocks/>
          </p:cNvSpPr>
          <p:nvPr/>
        </p:nvSpPr>
        <p:spPr bwMode="auto">
          <a:xfrm>
            <a:off x="755576" y="4926774"/>
            <a:ext cx="233657" cy="233657"/>
          </a:xfrm>
          <a:custGeom>
            <a:avLst/>
            <a:gdLst>
              <a:gd name="T0" fmla="*/ 0 w 88"/>
              <a:gd name="T1" fmla="*/ 0 h 89"/>
              <a:gd name="T2" fmla="*/ 72383 w 88"/>
              <a:gd name="T3" fmla="*/ 187344 h 89"/>
              <a:gd name="T4" fmla="*/ 93672 w 88"/>
              <a:gd name="T5" fmla="*/ 94724 h 89"/>
              <a:gd name="T6" fmla="*/ 187344 w 88"/>
              <a:gd name="T7" fmla="*/ 73675 h 89"/>
              <a:gd name="T8" fmla="*/ 0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0" y="0"/>
                </a:moveTo>
                <a:lnTo>
                  <a:pt x="34" y="89"/>
                </a:lnTo>
                <a:lnTo>
                  <a:pt x="44" y="45"/>
                </a:lnTo>
                <a:lnTo>
                  <a:pt x="88" y="35"/>
                </a:lnTo>
                <a:lnTo>
                  <a:pt x="0" y="0"/>
                </a:lnTo>
                <a:close/>
              </a:path>
            </a:pathLst>
          </a:custGeom>
          <a:solidFill>
            <a:schemeClr val="accent2"/>
          </a:solidFill>
          <a:ln>
            <a:noFill/>
          </a:ln>
        </p:spPr>
        <p:txBody>
          <a:bodyPr lIns="68580" tIns="34290" rIns="68580" bIns="34290"/>
          <a:lstStyle/>
          <a:p>
            <a:endParaRPr lang="en-US" sz="1600" dirty="0"/>
          </a:p>
        </p:txBody>
      </p:sp>
      <p:sp>
        <p:nvSpPr>
          <p:cNvPr id="5" name="TextBox 31">
            <a:extLst>
              <a:ext uri="{FF2B5EF4-FFF2-40B4-BE49-F238E27FC236}">
                <a16:creationId xmlns:a16="http://schemas.microsoft.com/office/drawing/2014/main" id="{1CBB4D81-4513-981C-216D-485ED98ECD8C}"/>
              </a:ext>
            </a:extLst>
          </p:cNvPr>
          <p:cNvSpPr txBox="1">
            <a:spLocks noChangeArrowheads="1"/>
          </p:cNvSpPr>
          <p:nvPr/>
        </p:nvSpPr>
        <p:spPr bwMode="auto">
          <a:xfrm>
            <a:off x="450048" y="2319263"/>
            <a:ext cx="455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ja-JP" altLang="en-US" sz="2400" b="1" dirty="0">
                <a:solidFill>
                  <a:schemeClr val="tx1"/>
                </a:solidFill>
                <a:latin typeface="+mn-ea"/>
                <a:ea typeface="+mn-ea"/>
                <a:cs typeface="Lato Black" pitchFamily="34" charset="0"/>
              </a:rPr>
              <a:t>役員退職金の考え方</a:t>
            </a:r>
            <a:endParaRPr lang="id-ID" sz="2400" b="1" dirty="0">
              <a:solidFill>
                <a:schemeClr val="tx1"/>
              </a:solidFill>
              <a:latin typeface="+mn-ea"/>
              <a:ea typeface="+mn-ea"/>
              <a:cs typeface="Lato Black" pitchFamily="34" charset="0"/>
            </a:endParaRPr>
          </a:p>
        </p:txBody>
      </p:sp>
      <p:cxnSp>
        <p:nvCxnSpPr>
          <p:cNvPr id="6" name="直線コネクタ 5">
            <a:extLst>
              <a:ext uri="{FF2B5EF4-FFF2-40B4-BE49-F238E27FC236}">
                <a16:creationId xmlns:a16="http://schemas.microsoft.com/office/drawing/2014/main" id="{1B9F7426-2D9B-5C1A-2452-CBF441FDC546}"/>
              </a:ext>
            </a:extLst>
          </p:cNvPr>
          <p:cNvCxnSpPr/>
          <p:nvPr/>
        </p:nvCxnSpPr>
        <p:spPr>
          <a:xfrm>
            <a:off x="1403107" y="2873245"/>
            <a:ext cx="2126332" cy="0"/>
          </a:xfrm>
          <a:prstGeom prst="line">
            <a:avLst/>
          </a:prstGeom>
          <a:ln w="19050">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7" name="TextBox 31">
            <a:extLst>
              <a:ext uri="{FF2B5EF4-FFF2-40B4-BE49-F238E27FC236}">
                <a16:creationId xmlns:a16="http://schemas.microsoft.com/office/drawing/2014/main" id="{6A5D7979-9617-E80D-9381-6BC52D4DD493}"/>
              </a:ext>
            </a:extLst>
          </p:cNvPr>
          <p:cNvSpPr txBox="1">
            <a:spLocks noChangeArrowheads="1"/>
          </p:cNvSpPr>
          <p:nvPr/>
        </p:nvSpPr>
        <p:spPr bwMode="auto">
          <a:xfrm>
            <a:off x="378041" y="2970192"/>
            <a:ext cx="4176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ja-JP" altLang="en-US" sz="1400" b="1" dirty="0">
                <a:solidFill>
                  <a:schemeClr val="tx1"/>
                </a:solidFill>
                <a:latin typeface="+mn-ea"/>
                <a:ea typeface="+mn-ea"/>
                <a:cs typeface="Lato Black" pitchFamily="34" charset="0"/>
              </a:rPr>
              <a:t>役員退職金規程は必要か？</a:t>
            </a:r>
            <a:endParaRPr lang="id-ID" sz="1400" b="1" dirty="0">
              <a:solidFill>
                <a:schemeClr val="tx1"/>
              </a:solidFill>
              <a:latin typeface="+mn-ea"/>
              <a:ea typeface="+mn-ea"/>
              <a:cs typeface="Lato Black" pitchFamily="34" charset="0"/>
            </a:endParaRPr>
          </a:p>
        </p:txBody>
      </p:sp>
      <p:sp>
        <p:nvSpPr>
          <p:cNvPr id="8" name="TextBox 31">
            <a:extLst>
              <a:ext uri="{FF2B5EF4-FFF2-40B4-BE49-F238E27FC236}">
                <a16:creationId xmlns:a16="http://schemas.microsoft.com/office/drawing/2014/main" id="{C13E8F32-8067-F25F-7942-320AF7057D4B}"/>
              </a:ext>
            </a:extLst>
          </p:cNvPr>
          <p:cNvSpPr txBox="1">
            <a:spLocks noChangeArrowheads="1"/>
          </p:cNvSpPr>
          <p:nvPr/>
        </p:nvSpPr>
        <p:spPr bwMode="auto">
          <a:xfrm>
            <a:off x="683568" y="1897087"/>
            <a:ext cx="1312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eaLnBrk="1" hangingPunct="1"/>
            <a:r>
              <a:rPr lang="ja-JP" altLang="en-US" sz="1400" b="1" dirty="0">
                <a:solidFill>
                  <a:schemeClr val="tx1"/>
                </a:solidFill>
                <a:latin typeface="+mn-ea"/>
                <a:ea typeface="+mn-ea"/>
                <a:cs typeface="Lato Black" pitchFamily="34" charset="0"/>
              </a:rPr>
              <a:t>経営者様向け</a:t>
            </a:r>
            <a:endParaRPr lang="id-ID" sz="1400" b="1" dirty="0">
              <a:solidFill>
                <a:schemeClr val="tx1"/>
              </a:solidFill>
              <a:latin typeface="+mn-ea"/>
              <a:ea typeface="+mn-ea"/>
              <a:cs typeface="Lato Black" pitchFamily="34" charset="0"/>
            </a:endParaRPr>
          </a:p>
        </p:txBody>
      </p:sp>
      <p:sp>
        <p:nvSpPr>
          <p:cNvPr id="17" name="Freeform 148">
            <a:extLst>
              <a:ext uri="{FF2B5EF4-FFF2-40B4-BE49-F238E27FC236}">
                <a16:creationId xmlns:a16="http://schemas.microsoft.com/office/drawing/2014/main" id="{BE2B8EE0-16D9-EE52-33AD-CC0D61FD879C}"/>
              </a:ext>
            </a:extLst>
          </p:cNvPr>
          <p:cNvSpPr>
            <a:spLocks/>
          </p:cNvSpPr>
          <p:nvPr/>
        </p:nvSpPr>
        <p:spPr bwMode="auto">
          <a:xfrm>
            <a:off x="755576" y="5322817"/>
            <a:ext cx="233657" cy="233657"/>
          </a:xfrm>
          <a:custGeom>
            <a:avLst/>
            <a:gdLst>
              <a:gd name="T0" fmla="*/ 0 w 88"/>
              <a:gd name="T1" fmla="*/ 0 h 89"/>
              <a:gd name="T2" fmla="*/ 72383 w 88"/>
              <a:gd name="T3" fmla="*/ 187344 h 89"/>
              <a:gd name="T4" fmla="*/ 93672 w 88"/>
              <a:gd name="T5" fmla="*/ 94724 h 89"/>
              <a:gd name="T6" fmla="*/ 187344 w 88"/>
              <a:gd name="T7" fmla="*/ 73675 h 89"/>
              <a:gd name="T8" fmla="*/ 0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0" y="0"/>
                </a:moveTo>
                <a:lnTo>
                  <a:pt x="34" y="89"/>
                </a:lnTo>
                <a:lnTo>
                  <a:pt x="44" y="45"/>
                </a:lnTo>
                <a:lnTo>
                  <a:pt x="88" y="35"/>
                </a:lnTo>
                <a:lnTo>
                  <a:pt x="0" y="0"/>
                </a:lnTo>
                <a:close/>
              </a:path>
            </a:pathLst>
          </a:custGeom>
          <a:solidFill>
            <a:schemeClr val="accent2"/>
          </a:solidFill>
          <a:ln>
            <a:noFill/>
          </a:ln>
        </p:spPr>
        <p:txBody>
          <a:bodyPr lIns="68580" tIns="34290" rIns="68580" bIns="34290"/>
          <a:lstStyle/>
          <a:p>
            <a:endParaRPr lang="en-US" sz="1600" dirty="0"/>
          </a:p>
        </p:txBody>
      </p:sp>
      <p:sp>
        <p:nvSpPr>
          <p:cNvPr id="18" name="Freeform 148">
            <a:extLst>
              <a:ext uri="{FF2B5EF4-FFF2-40B4-BE49-F238E27FC236}">
                <a16:creationId xmlns:a16="http://schemas.microsoft.com/office/drawing/2014/main" id="{A94F50C7-32B9-623B-A104-7880909B2015}"/>
              </a:ext>
            </a:extLst>
          </p:cNvPr>
          <p:cNvSpPr>
            <a:spLocks/>
          </p:cNvSpPr>
          <p:nvPr/>
        </p:nvSpPr>
        <p:spPr bwMode="auto">
          <a:xfrm>
            <a:off x="755576" y="5677988"/>
            <a:ext cx="233657" cy="233657"/>
          </a:xfrm>
          <a:custGeom>
            <a:avLst/>
            <a:gdLst>
              <a:gd name="T0" fmla="*/ 0 w 88"/>
              <a:gd name="T1" fmla="*/ 0 h 89"/>
              <a:gd name="T2" fmla="*/ 72383 w 88"/>
              <a:gd name="T3" fmla="*/ 187344 h 89"/>
              <a:gd name="T4" fmla="*/ 93672 w 88"/>
              <a:gd name="T5" fmla="*/ 94724 h 89"/>
              <a:gd name="T6" fmla="*/ 187344 w 88"/>
              <a:gd name="T7" fmla="*/ 73675 h 89"/>
              <a:gd name="T8" fmla="*/ 0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0" y="0"/>
                </a:moveTo>
                <a:lnTo>
                  <a:pt x="34" y="89"/>
                </a:lnTo>
                <a:lnTo>
                  <a:pt x="44" y="45"/>
                </a:lnTo>
                <a:lnTo>
                  <a:pt x="88" y="35"/>
                </a:lnTo>
                <a:lnTo>
                  <a:pt x="0" y="0"/>
                </a:lnTo>
                <a:close/>
              </a:path>
            </a:pathLst>
          </a:custGeom>
          <a:solidFill>
            <a:schemeClr val="accent2"/>
          </a:solidFill>
          <a:ln>
            <a:noFill/>
          </a:ln>
        </p:spPr>
        <p:txBody>
          <a:bodyPr lIns="68580" tIns="34290" rIns="68580" bIns="34290"/>
          <a:lstStyle/>
          <a:p>
            <a:endParaRPr lang="en-US" sz="1600" dirty="0"/>
          </a:p>
        </p:txBody>
      </p:sp>
    </p:spTree>
    <p:extLst>
      <p:ext uri="{BB962C8B-B14F-4D97-AF65-F5344CB8AC3E}">
        <p14:creationId xmlns:p14="http://schemas.microsoft.com/office/powerpoint/2010/main" val="15377661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DCFAE93-FE96-9FE8-9954-A644B8C68E47}"/>
              </a:ext>
            </a:extLst>
          </p:cNvPr>
          <p:cNvSpPr/>
          <p:nvPr/>
        </p:nvSpPr>
        <p:spPr>
          <a:xfrm>
            <a:off x="251520" y="305198"/>
            <a:ext cx="8640960"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役員退職金とは</a:t>
            </a:r>
          </a:p>
        </p:txBody>
      </p:sp>
      <p:sp>
        <p:nvSpPr>
          <p:cNvPr id="11" name="フリーフォーム: 図形 10">
            <a:extLst>
              <a:ext uri="{FF2B5EF4-FFF2-40B4-BE49-F238E27FC236}">
                <a16:creationId xmlns:a16="http://schemas.microsoft.com/office/drawing/2014/main" id="{60779294-5400-E22E-7D95-50FF649BA879}"/>
              </a:ext>
            </a:extLst>
          </p:cNvPr>
          <p:cNvSpPr/>
          <p:nvPr/>
        </p:nvSpPr>
        <p:spPr>
          <a:xfrm>
            <a:off x="4733417" y="2186861"/>
            <a:ext cx="4161159" cy="4008693"/>
          </a:xfrm>
          <a:custGeom>
            <a:avLst/>
            <a:gdLst>
              <a:gd name="connsiteX0" fmla="*/ 271227 w 4752528"/>
              <a:gd name="connsiteY0" fmla="*/ 0 h 5085184"/>
              <a:gd name="connsiteX1" fmla="*/ 4481301 w 4752528"/>
              <a:gd name="connsiteY1" fmla="*/ 0 h 5085184"/>
              <a:gd name="connsiteX2" fmla="*/ 4752528 w 4752528"/>
              <a:gd name="connsiteY2" fmla="*/ 271227 h 5085184"/>
              <a:gd name="connsiteX3" fmla="*/ 4752528 w 4752528"/>
              <a:gd name="connsiteY3" fmla="*/ 5085184 h 5085184"/>
              <a:gd name="connsiteX4" fmla="*/ 0 w 4752528"/>
              <a:gd name="connsiteY4" fmla="*/ 5085184 h 5085184"/>
              <a:gd name="connsiteX5" fmla="*/ 0 w 4752528"/>
              <a:gd name="connsiteY5" fmla="*/ 271227 h 5085184"/>
              <a:gd name="connsiteX6" fmla="*/ 271227 w 4752528"/>
              <a:gd name="connsiteY6"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2528" h="5085184">
                <a:moveTo>
                  <a:pt x="271227" y="0"/>
                </a:moveTo>
                <a:lnTo>
                  <a:pt x="4481301" y="0"/>
                </a:lnTo>
                <a:cubicBezTo>
                  <a:pt x="4631096" y="0"/>
                  <a:pt x="4752528" y="121432"/>
                  <a:pt x="4752528" y="271227"/>
                </a:cubicBezTo>
                <a:lnTo>
                  <a:pt x="4752528" y="5085184"/>
                </a:lnTo>
                <a:lnTo>
                  <a:pt x="0" y="5085184"/>
                </a:lnTo>
                <a:lnTo>
                  <a:pt x="0" y="271227"/>
                </a:lnTo>
                <a:cubicBezTo>
                  <a:pt x="0" y="121432"/>
                  <a:pt x="121432" y="0"/>
                  <a:pt x="271227" y="0"/>
                </a:cubicBezTo>
                <a:close/>
              </a:path>
            </a:pathLst>
          </a:cu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350" dirty="0"/>
          </a:p>
        </p:txBody>
      </p:sp>
      <p:sp>
        <p:nvSpPr>
          <p:cNvPr id="12" name="楕円 11">
            <a:extLst>
              <a:ext uri="{FF2B5EF4-FFF2-40B4-BE49-F238E27FC236}">
                <a16:creationId xmlns:a16="http://schemas.microsoft.com/office/drawing/2014/main" id="{C4F448F6-6323-519F-9AA8-B41BA3103B48}"/>
              </a:ext>
            </a:extLst>
          </p:cNvPr>
          <p:cNvSpPr/>
          <p:nvPr/>
        </p:nvSpPr>
        <p:spPr>
          <a:xfrm>
            <a:off x="5978252" y="1862826"/>
            <a:ext cx="2268252" cy="2268252"/>
          </a:xfrm>
          <a:prstGeom prst="ellipse">
            <a:avLst/>
          </a:prstGeom>
          <a:solidFill>
            <a:srgbClr val="FFFFFF"/>
          </a:solidFill>
          <a:ln w="7620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フリーフォーム: 図形 12">
            <a:extLst>
              <a:ext uri="{FF2B5EF4-FFF2-40B4-BE49-F238E27FC236}">
                <a16:creationId xmlns:a16="http://schemas.microsoft.com/office/drawing/2014/main" id="{DCE83EC6-CC36-E205-064C-EB7E68C8054C}"/>
              </a:ext>
            </a:extLst>
          </p:cNvPr>
          <p:cNvSpPr/>
          <p:nvPr/>
        </p:nvSpPr>
        <p:spPr>
          <a:xfrm>
            <a:off x="251519" y="2186861"/>
            <a:ext cx="4155929" cy="4008693"/>
          </a:xfrm>
          <a:custGeom>
            <a:avLst/>
            <a:gdLst>
              <a:gd name="connsiteX0" fmla="*/ 271227 w 4752528"/>
              <a:gd name="connsiteY0" fmla="*/ 0 h 5085184"/>
              <a:gd name="connsiteX1" fmla="*/ 4481301 w 4752528"/>
              <a:gd name="connsiteY1" fmla="*/ 0 h 5085184"/>
              <a:gd name="connsiteX2" fmla="*/ 4752528 w 4752528"/>
              <a:gd name="connsiteY2" fmla="*/ 271227 h 5085184"/>
              <a:gd name="connsiteX3" fmla="*/ 4752528 w 4752528"/>
              <a:gd name="connsiteY3" fmla="*/ 5085184 h 5085184"/>
              <a:gd name="connsiteX4" fmla="*/ 0 w 4752528"/>
              <a:gd name="connsiteY4" fmla="*/ 5085184 h 5085184"/>
              <a:gd name="connsiteX5" fmla="*/ 0 w 4752528"/>
              <a:gd name="connsiteY5" fmla="*/ 271227 h 5085184"/>
              <a:gd name="connsiteX6" fmla="*/ 271227 w 4752528"/>
              <a:gd name="connsiteY6"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2528" h="5085184">
                <a:moveTo>
                  <a:pt x="271227" y="0"/>
                </a:moveTo>
                <a:lnTo>
                  <a:pt x="4481301" y="0"/>
                </a:lnTo>
                <a:cubicBezTo>
                  <a:pt x="4631096" y="0"/>
                  <a:pt x="4752528" y="121432"/>
                  <a:pt x="4752528" y="271227"/>
                </a:cubicBezTo>
                <a:lnTo>
                  <a:pt x="4752528" y="5085184"/>
                </a:lnTo>
                <a:lnTo>
                  <a:pt x="0" y="5085184"/>
                </a:lnTo>
                <a:lnTo>
                  <a:pt x="0" y="271227"/>
                </a:lnTo>
                <a:cubicBezTo>
                  <a:pt x="0" y="121432"/>
                  <a:pt x="121432" y="0"/>
                  <a:pt x="271227" y="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350"/>
          </a:p>
        </p:txBody>
      </p:sp>
      <p:pic>
        <p:nvPicPr>
          <p:cNvPr id="14" name="グラフィックス 13">
            <a:extLst>
              <a:ext uri="{FF2B5EF4-FFF2-40B4-BE49-F238E27FC236}">
                <a16:creationId xmlns:a16="http://schemas.microsoft.com/office/drawing/2014/main" id="{E34A0415-A783-938F-D16B-B24E3583B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8788" y="2078850"/>
            <a:ext cx="1345669" cy="1971452"/>
          </a:xfrm>
          <a:prstGeom prst="rect">
            <a:avLst/>
          </a:prstGeom>
        </p:spPr>
      </p:pic>
      <p:grpSp>
        <p:nvGrpSpPr>
          <p:cNvPr id="15" name="グループ化 14">
            <a:extLst>
              <a:ext uri="{FF2B5EF4-FFF2-40B4-BE49-F238E27FC236}">
                <a16:creationId xmlns:a16="http://schemas.microsoft.com/office/drawing/2014/main" id="{701D4958-9DC6-BB60-5205-9B38EAD578E1}"/>
              </a:ext>
            </a:extLst>
          </p:cNvPr>
          <p:cNvGrpSpPr/>
          <p:nvPr/>
        </p:nvGrpSpPr>
        <p:grpSpPr>
          <a:xfrm>
            <a:off x="6468787" y="3347759"/>
            <a:ext cx="1188132" cy="352705"/>
            <a:chOff x="10124363" y="2373145"/>
            <a:chExt cx="1584176" cy="470273"/>
          </a:xfrm>
        </p:grpSpPr>
        <p:sp>
          <p:nvSpPr>
            <p:cNvPr id="32" name="正方形/長方形 31">
              <a:extLst>
                <a:ext uri="{FF2B5EF4-FFF2-40B4-BE49-F238E27FC236}">
                  <a16:creationId xmlns:a16="http://schemas.microsoft.com/office/drawing/2014/main" id="{B9F92D9D-D113-AC94-3862-FA29F754C1B0}"/>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n w="76200">
                    <a:solidFill>
                      <a:schemeClr val="bg1"/>
                    </a:solidFill>
                  </a:ln>
                  <a:solidFill>
                    <a:schemeClr val="tx1">
                      <a:lumMod val="95000"/>
                      <a:lumOff val="5000"/>
                    </a:schemeClr>
                  </a:solidFill>
                </a:rPr>
                <a:t>経営者</a:t>
              </a:r>
              <a:endParaRPr kumimoji="1" lang="ja-JP" altLang="en-US" sz="2400" b="1" dirty="0">
                <a:ln w="76200">
                  <a:solidFill>
                    <a:schemeClr val="bg1"/>
                  </a:solidFill>
                </a:ln>
                <a:solidFill>
                  <a:schemeClr val="tx1">
                    <a:lumMod val="95000"/>
                    <a:lumOff val="5000"/>
                  </a:schemeClr>
                </a:solidFill>
              </a:endParaRPr>
            </a:p>
          </p:txBody>
        </p:sp>
        <p:sp>
          <p:nvSpPr>
            <p:cNvPr id="33" name="正方形/長方形 32">
              <a:extLst>
                <a:ext uri="{FF2B5EF4-FFF2-40B4-BE49-F238E27FC236}">
                  <a16:creationId xmlns:a16="http://schemas.microsoft.com/office/drawing/2014/main" id="{DDA233B0-AD41-BB02-A6AD-D76D5204031D}"/>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lumMod val="95000"/>
                      <a:lumOff val="5000"/>
                    </a:schemeClr>
                  </a:solidFill>
                </a:rPr>
                <a:t>経営者</a:t>
              </a:r>
              <a:endParaRPr kumimoji="1" lang="ja-JP" altLang="en-US" sz="2400" b="1" dirty="0">
                <a:solidFill>
                  <a:schemeClr val="tx1">
                    <a:lumMod val="95000"/>
                    <a:lumOff val="5000"/>
                  </a:schemeClr>
                </a:solidFill>
              </a:endParaRPr>
            </a:p>
          </p:txBody>
        </p:sp>
      </p:grpSp>
      <p:grpSp>
        <p:nvGrpSpPr>
          <p:cNvPr id="34" name="グループ化 33">
            <a:extLst>
              <a:ext uri="{FF2B5EF4-FFF2-40B4-BE49-F238E27FC236}">
                <a16:creationId xmlns:a16="http://schemas.microsoft.com/office/drawing/2014/main" id="{1DF3F79C-93DD-75E5-62A0-2A637B78AE04}"/>
              </a:ext>
            </a:extLst>
          </p:cNvPr>
          <p:cNvGrpSpPr/>
          <p:nvPr/>
        </p:nvGrpSpPr>
        <p:grpSpPr>
          <a:xfrm>
            <a:off x="1385647" y="3347759"/>
            <a:ext cx="1188132" cy="352705"/>
            <a:chOff x="10124363" y="2373145"/>
            <a:chExt cx="1584176" cy="470273"/>
          </a:xfrm>
        </p:grpSpPr>
        <p:sp>
          <p:nvSpPr>
            <p:cNvPr id="35" name="正方形/長方形 34">
              <a:extLst>
                <a:ext uri="{FF2B5EF4-FFF2-40B4-BE49-F238E27FC236}">
                  <a16:creationId xmlns:a16="http://schemas.microsoft.com/office/drawing/2014/main" id="{DD9C16F7-5D04-9FE7-6093-DEE654667C97}"/>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n w="76200">
                    <a:solidFill>
                      <a:schemeClr val="bg1"/>
                    </a:solidFill>
                  </a:ln>
                  <a:solidFill>
                    <a:schemeClr val="tx1">
                      <a:lumMod val="95000"/>
                      <a:lumOff val="5000"/>
                    </a:schemeClr>
                  </a:solidFill>
                </a:rPr>
                <a:t>会社</a:t>
              </a:r>
              <a:endParaRPr kumimoji="1" lang="ja-JP" altLang="en-US" sz="2400" b="1" dirty="0">
                <a:ln w="76200">
                  <a:solidFill>
                    <a:schemeClr val="bg1"/>
                  </a:solidFill>
                </a:ln>
                <a:solidFill>
                  <a:schemeClr val="tx1">
                    <a:lumMod val="95000"/>
                    <a:lumOff val="5000"/>
                  </a:schemeClr>
                </a:solidFill>
              </a:endParaRPr>
            </a:p>
          </p:txBody>
        </p:sp>
        <p:sp>
          <p:nvSpPr>
            <p:cNvPr id="36" name="正方形/長方形 35">
              <a:extLst>
                <a:ext uri="{FF2B5EF4-FFF2-40B4-BE49-F238E27FC236}">
                  <a16:creationId xmlns:a16="http://schemas.microsoft.com/office/drawing/2014/main" id="{2F6A5DE1-0F08-5F30-A74C-7610C016F660}"/>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会社</a:t>
              </a:r>
            </a:p>
          </p:txBody>
        </p:sp>
      </p:grpSp>
      <p:sp>
        <p:nvSpPr>
          <p:cNvPr id="37" name="コンテンツ プレースホルダー 2">
            <a:extLst>
              <a:ext uri="{FF2B5EF4-FFF2-40B4-BE49-F238E27FC236}">
                <a16:creationId xmlns:a16="http://schemas.microsoft.com/office/drawing/2014/main" id="{09600AB7-B3B3-97A1-317D-E103BCC93B14}"/>
              </a:ext>
            </a:extLst>
          </p:cNvPr>
          <p:cNvSpPr txBox="1">
            <a:spLocks/>
          </p:cNvSpPr>
          <p:nvPr/>
        </p:nvSpPr>
        <p:spPr>
          <a:xfrm>
            <a:off x="668702" y="4617132"/>
            <a:ext cx="3687274" cy="1275606"/>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400" dirty="0">
                <a:latin typeface="+mn-ea"/>
              </a:rPr>
              <a:t>同じ経営者が長期にわたり役員を務めるため</a:t>
            </a:r>
            <a:endParaRPr lang="en-US" altLang="ja-JP" sz="1400" dirty="0">
              <a:latin typeface="+mn-ea"/>
            </a:endParaRPr>
          </a:p>
          <a:p>
            <a:pPr marL="0" indent="0">
              <a:lnSpc>
                <a:spcPct val="100000"/>
              </a:lnSpc>
              <a:buNone/>
            </a:pPr>
            <a:r>
              <a:rPr lang="ja-JP" altLang="en-US" sz="1400" dirty="0">
                <a:latin typeface="+mn-ea"/>
              </a:rPr>
              <a:t>退職金が大きくなりがち</a:t>
            </a:r>
            <a:endParaRPr lang="en-US" altLang="ja-JP" sz="1400" dirty="0">
              <a:latin typeface="+mn-ea"/>
            </a:endParaRPr>
          </a:p>
          <a:p>
            <a:pPr marL="0" indent="0">
              <a:lnSpc>
                <a:spcPct val="100000"/>
              </a:lnSpc>
              <a:buNone/>
            </a:pPr>
            <a:r>
              <a:rPr lang="ja-JP" altLang="en-US" sz="1400" dirty="0">
                <a:latin typeface="+mn-ea"/>
              </a:rPr>
              <a:t>業績変動が大きいため、毎年精算をせず</a:t>
            </a:r>
            <a:endParaRPr lang="en-US" altLang="ja-JP" sz="1400" dirty="0">
              <a:latin typeface="+mn-ea"/>
            </a:endParaRPr>
          </a:p>
          <a:p>
            <a:pPr marL="0" indent="0">
              <a:lnSpc>
                <a:spcPct val="100000"/>
              </a:lnSpc>
              <a:buNone/>
            </a:pPr>
            <a:r>
              <a:rPr lang="ja-JP" altLang="en-US" sz="1400" dirty="0">
                <a:latin typeface="+mn-ea"/>
              </a:rPr>
              <a:t>内部留保にしたい</a:t>
            </a:r>
            <a:endParaRPr lang="en-US" altLang="ja-JP" sz="1400" dirty="0">
              <a:latin typeface="+mn-ea"/>
            </a:endParaRPr>
          </a:p>
          <a:p>
            <a:pPr marL="0" indent="0">
              <a:lnSpc>
                <a:spcPct val="100000"/>
              </a:lnSpc>
              <a:buNone/>
            </a:pPr>
            <a:r>
              <a:rPr lang="ja-JP" altLang="en-US" sz="1400" dirty="0">
                <a:latin typeface="+mn-ea"/>
              </a:rPr>
              <a:t>適切な役員退職金であれば損金計上できる</a:t>
            </a:r>
            <a:endParaRPr lang="en-US" altLang="ja-JP" sz="1400" dirty="0">
              <a:latin typeface="+mn-ea"/>
            </a:endParaRPr>
          </a:p>
        </p:txBody>
      </p:sp>
      <p:sp>
        <p:nvSpPr>
          <p:cNvPr id="38" name="コンテンツ プレースホルダー 2">
            <a:extLst>
              <a:ext uri="{FF2B5EF4-FFF2-40B4-BE49-F238E27FC236}">
                <a16:creationId xmlns:a16="http://schemas.microsoft.com/office/drawing/2014/main" id="{F3DF0860-7797-5ECD-8158-2799BB3685F5}"/>
              </a:ext>
            </a:extLst>
          </p:cNvPr>
          <p:cNvSpPr txBox="1">
            <a:spLocks/>
          </p:cNvSpPr>
          <p:nvPr/>
        </p:nvSpPr>
        <p:spPr>
          <a:xfrm>
            <a:off x="5235951" y="4850916"/>
            <a:ext cx="2648417" cy="1026356"/>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400" dirty="0">
                <a:latin typeface="+mn-ea"/>
              </a:rPr>
              <a:t>退職所得控除が利用できる</a:t>
            </a:r>
            <a:endParaRPr lang="en-US" altLang="ja-JP" sz="1400" dirty="0">
              <a:latin typeface="+mn-ea"/>
            </a:endParaRPr>
          </a:p>
        </p:txBody>
      </p:sp>
      <p:grpSp>
        <p:nvGrpSpPr>
          <p:cNvPr id="39" name="グループ化 38">
            <a:extLst>
              <a:ext uri="{FF2B5EF4-FFF2-40B4-BE49-F238E27FC236}">
                <a16:creationId xmlns:a16="http://schemas.microsoft.com/office/drawing/2014/main" id="{CB4F0235-7964-3B42-D717-1A6ED0A0B406}"/>
              </a:ext>
            </a:extLst>
          </p:cNvPr>
          <p:cNvGrpSpPr/>
          <p:nvPr/>
        </p:nvGrpSpPr>
        <p:grpSpPr>
          <a:xfrm>
            <a:off x="3231501" y="3068960"/>
            <a:ext cx="2852667" cy="1296144"/>
            <a:chOff x="4871864" y="3212976"/>
            <a:chExt cx="3803556" cy="1728192"/>
          </a:xfrm>
        </p:grpSpPr>
        <p:grpSp>
          <p:nvGrpSpPr>
            <p:cNvPr id="40" name="グループ化 39">
              <a:extLst>
                <a:ext uri="{FF2B5EF4-FFF2-40B4-BE49-F238E27FC236}">
                  <a16:creationId xmlns:a16="http://schemas.microsoft.com/office/drawing/2014/main" id="{166A7754-4C97-E043-BC1D-34F9CE313AB1}"/>
                </a:ext>
              </a:extLst>
            </p:cNvPr>
            <p:cNvGrpSpPr/>
            <p:nvPr/>
          </p:nvGrpSpPr>
          <p:grpSpPr>
            <a:xfrm>
              <a:off x="4871864" y="3212976"/>
              <a:ext cx="3803556" cy="1728192"/>
              <a:chOff x="6184778" y="4203186"/>
              <a:chExt cx="3872468" cy="1759503"/>
            </a:xfrm>
          </p:grpSpPr>
          <p:sp>
            <p:nvSpPr>
              <p:cNvPr id="46" name="Freeform 102">
                <a:extLst>
                  <a:ext uri="{FF2B5EF4-FFF2-40B4-BE49-F238E27FC236}">
                    <a16:creationId xmlns:a16="http://schemas.microsoft.com/office/drawing/2014/main" id="{2E088606-4B6C-5B09-D31F-A3DAE1D79DA0}"/>
                  </a:ext>
                </a:extLst>
              </p:cNvPr>
              <p:cNvSpPr>
                <a:spLocks/>
              </p:cNvSpPr>
              <p:nvPr/>
            </p:nvSpPr>
            <p:spPr bwMode="auto">
              <a:xfrm flipV="1">
                <a:off x="6192806" y="4203186"/>
                <a:ext cx="2304930" cy="1352205"/>
              </a:xfrm>
              <a:custGeom>
                <a:avLst/>
                <a:gdLst>
                  <a:gd name="connsiteX0" fmla="*/ 595942 w 2716419"/>
                  <a:gd name="connsiteY0" fmla="*/ 1593607 h 1593607"/>
                  <a:gd name="connsiteX1" fmla="*/ 605424 w 2716419"/>
                  <a:gd name="connsiteY1" fmla="*/ 1589408 h 1593607"/>
                  <a:gd name="connsiteX2" fmla="*/ 605307 w 2716419"/>
                  <a:gd name="connsiteY2" fmla="*/ 1588858 h 1593607"/>
                  <a:gd name="connsiteX3" fmla="*/ 564261 w 2716419"/>
                  <a:gd name="connsiteY3" fmla="*/ 1530996 h 1593607"/>
                  <a:gd name="connsiteX4" fmla="*/ 696160 w 2716419"/>
                  <a:gd name="connsiteY4" fmla="*/ 514187 h 1593607"/>
                  <a:gd name="connsiteX5" fmla="*/ 2703158 w 2716419"/>
                  <a:gd name="connsiteY5" fmla="*/ 377463 h 1593607"/>
                  <a:gd name="connsiteX6" fmla="*/ 2716419 w 2716419"/>
                  <a:gd name="connsiteY6" fmla="*/ 379284 h 1593607"/>
                  <a:gd name="connsiteX7" fmla="*/ 2480417 w 2716419"/>
                  <a:gd name="connsiteY7" fmla="*/ 280310 h 1593607"/>
                  <a:gd name="connsiteX8" fmla="*/ 2143442 w 2716419"/>
                  <a:gd name="connsiteY8" fmla="*/ 166949 h 1593607"/>
                  <a:gd name="connsiteX9" fmla="*/ 1745180 w 2716419"/>
                  <a:gd name="connsiteY9" fmla="*/ 68500 h 1593607"/>
                  <a:gd name="connsiteX10" fmla="*/ 1527861 w 2716419"/>
                  <a:gd name="connsiteY10" fmla="*/ 35839 h 1593607"/>
                  <a:gd name="connsiteX11" fmla="*/ 1215874 w 2716419"/>
                  <a:gd name="connsiteY11" fmla="*/ 5511 h 1593607"/>
                  <a:gd name="connsiteX12" fmla="*/ 878860 w 2716419"/>
                  <a:gd name="connsiteY12" fmla="*/ 11110 h 1593607"/>
                  <a:gd name="connsiteX13" fmla="*/ 776574 w 2716419"/>
                  <a:gd name="connsiteY13" fmla="*/ 21997 h 1593607"/>
                  <a:gd name="connsiteX14" fmla="*/ 771910 w 2716419"/>
                  <a:gd name="connsiteY14" fmla="*/ 22464 h 1593607"/>
                  <a:gd name="connsiteX15" fmla="*/ 593454 w 2716419"/>
                  <a:gd name="connsiteY15" fmla="*/ 72700 h 1593607"/>
                  <a:gd name="connsiteX16" fmla="*/ 355461 w 2716419"/>
                  <a:gd name="connsiteY16" fmla="*/ 168816 h 1593607"/>
                  <a:gd name="connsiteX17" fmla="*/ 241827 w 2716419"/>
                  <a:gd name="connsiteY17" fmla="*/ 280329 h 1593607"/>
                  <a:gd name="connsiteX18" fmla="*/ 110162 w 2716419"/>
                  <a:gd name="connsiteY18" fmla="*/ 400708 h 1593607"/>
                  <a:gd name="connsiteX19" fmla="*/ 107985 w 2716419"/>
                  <a:gd name="connsiteY19" fmla="*/ 403818 h 1593607"/>
                  <a:gd name="connsiteX20" fmla="*/ 72387 w 2716419"/>
                  <a:gd name="connsiteY20" fmla="*/ 467118 h 1593607"/>
                  <a:gd name="connsiteX21" fmla="*/ 8809 w 2716419"/>
                  <a:gd name="connsiteY21" fmla="*/ 650330 h 1593607"/>
                  <a:gd name="connsiteX22" fmla="*/ 570 w 2716419"/>
                  <a:gd name="connsiteY22" fmla="*/ 837275 h 1593607"/>
                  <a:gd name="connsiteX23" fmla="*/ 113426 w 2716419"/>
                  <a:gd name="connsiteY23" fmla="*/ 1264510 h 1593607"/>
                  <a:gd name="connsiteX24" fmla="*/ 157107 w 2716419"/>
                  <a:gd name="connsiteY24" fmla="*/ 1330609 h 1593607"/>
                  <a:gd name="connsiteX25" fmla="*/ 241672 w 2716419"/>
                  <a:gd name="connsiteY25" fmla="*/ 1377890 h 1593607"/>
                  <a:gd name="connsiteX26" fmla="*/ 595942 w 2716419"/>
                  <a:gd name="connsiteY26" fmla="*/ 1593607 h 159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6419" h="1593607">
                    <a:moveTo>
                      <a:pt x="595942" y="1593607"/>
                    </a:moveTo>
                    <a:cubicBezTo>
                      <a:pt x="598273" y="1592518"/>
                      <a:pt x="602937" y="1590496"/>
                      <a:pt x="605424" y="1589408"/>
                    </a:cubicBezTo>
                    <a:lnTo>
                      <a:pt x="605307" y="1588858"/>
                    </a:lnTo>
                    <a:lnTo>
                      <a:pt x="564261" y="1530996"/>
                    </a:lnTo>
                    <a:cubicBezTo>
                      <a:pt x="381322" y="1240753"/>
                      <a:pt x="337283" y="902083"/>
                      <a:pt x="696160" y="514187"/>
                    </a:cubicBezTo>
                    <a:cubicBezTo>
                      <a:pt x="1277555" y="63082"/>
                      <a:pt x="2105754" y="286270"/>
                      <a:pt x="2703158" y="377463"/>
                    </a:cubicBezTo>
                    <a:lnTo>
                      <a:pt x="2716419" y="379284"/>
                    </a:lnTo>
                    <a:lnTo>
                      <a:pt x="2480417" y="280310"/>
                    </a:lnTo>
                    <a:cubicBezTo>
                      <a:pt x="2369543" y="238414"/>
                      <a:pt x="2257153" y="200543"/>
                      <a:pt x="2143442" y="166949"/>
                    </a:cubicBezTo>
                    <a:cubicBezTo>
                      <a:pt x="2011931" y="129778"/>
                      <a:pt x="1879644" y="94007"/>
                      <a:pt x="1745180" y="68500"/>
                    </a:cubicBezTo>
                    <a:cubicBezTo>
                      <a:pt x="1673207" y="55280"/>
                      <a:pt x="1601078" y="40816"/>
                      <a:pt x="1527861" y="35839"/>
                    </a:cubicBezTo>
                    <a:cubicBezTo>
                      <a:pt x="1424021" y="24641"/>
                      <a:pt x="1320492" y="8933"/>
                      <a:pt x="1215874" y="5511"/>
                    </a:cubicBezTo>
                    <a:cubicBezTo>
                      <a:pt x="1103795" y="-4131"/>
                      <a:pt x="990783" y="-399"/>
                      <a:pt x="878860" y="11110"/>
                    </a:cubicBezTo>
                    <a:cubicBezTo>
                      <a:pt x="844816" y="15621"/>
                      <a:pt x="810928" y="20909"/>
                      <a:pt x="776574" y="21997"/>
                    </a:cubicBezTo>
                    <a:lnTo>
                      <a:pt x="771910" y="22464"/>
                    </a:lnTo>
                    <a:cubicBezTo>
                      <a:pt x="713306" y="42216"/>
                      <a:pt x="653302" y="57458"/>
                      <a:pt x="593454" y="72700"/>
                    </a:cubicBezTo>
                    <a:cubicBezTo>
                      <a:pt x="510755" y="94940"/>
                      <a:pt x="428367" y="122935"/>
                      <a:pt x="355461" y="168816"/>
                    </a:cubicBezTo>
                    <a:cubicBezTo>
                      <a:pt x="310070" y="197277"/>
                      <a:pt x="272606" y="236626"/>
                      <a:pt x="241827" y="280329"/>
                    </a:cubicBezTo>
                    <a:cubicBezTo>
                      <a:pt x="206696" y="329321"/>
                      <a:pt x="157885" y="365092"/>
                      <a:pt x="110162" y="400708"/>
                    </a:cubicBezTo>
                    <a:lnTo>
                      <a:pt x="107985" y="403818"/>
                    </a:lnTo>
                    <a:cubicBezTo>
                      <a:pt x="96171" y="424970"/>
                      <a:pt x="84513" y="446122"/>
                      <a:pt x="72387" y="467118"/>
                    </a:cubicBezTo>
                    <a:cubicBezTo>
                      <a:pt x="40054" y="523575"/>
                      <a:pt x="20467" y="586564"/>
                      <a:pt x="8809" y="650330"/>
                    </a:cubicBezTo>
                    <a:cubicBezTo>
                      <a:pt x="-3472" y="711919"/>
                      <a:pt x="725" y="774908"/>
                      <a:pt x="570" y="837275"/>
                    </a:cubicBezTo>
                    <a:cubicBezTo>
                      <a:pt x="8498" y="985493"/>
                      <a:pt x="52024" y="1129978"/>
                      <a:pt x="113426" y="1264510"/>
                    </a:cubicBezTo>
                    <a:cubicBezTo>
                      <a:pt x="124774" y="1288150"/>
                      <a:pt x="134101" y="1315523"/>
                      <a:pt x="157107" y="1330609"/>
                    </a:cubicBezTo>
                    <a:cubicBezTo>
                      <a:pt x="184156" y="1348184"/>
                      <a:pt x="213691" y="1361715"/>
                      <a:pt x="241672" y="1377890"/>
                    </a:cubicBezTo>
                    <a:cubicBezTo>
                      <a:pt x="361990" y="1446011"/>
                      <a:pt x="481375" y="1516154"/>
                      <a:pt x="595942" y="1593607"/>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noAutofit/>
              </a:bodyPr>
              <a:lstStyle/>
              <a:p>
                <a:endParaRPr lang="id-ID" sz="1350"/>
              </a:p>
            </p:txBody>
          </p:sp>
          <p:sp>
            <p:nvSpPr>
              <p:cNvPr id="48" name="Freeform 20">
                <a:extLst>
                  <a:ext uri="{FF2B5EF4-FFF2-40B4-BE49-F238E27FC236}">
                    <a16:creationId xmlns:a16="http://schemas.microsoft.com/office/drawing/2014/main" id="{3E8DD7E2-5E07-37A1-07F3-01A26ACF7832}"/>
                  </a:ext>
                </a:extLst>
              </p:cNvPr>
              <p:cNvSpPr>
                <a:spLocks/>
              </p:cNvSpPr>
              <p:nvPr/>
            </p:nvSpPr>
            <p:spPr bwMode="auto">
              <a:xfrm flipV="1">
                <a:off x="6184778" y="4689753"/>
                <a:ext cx="3595201" cy="1272936"/>
              </a:xfrm>
              <a:custGeom>
                <a:avLst/>
                <a:gdLst>
                  <a:gd name="T0" fmla="*/ 17171 w 29246"/>
                  <a:gd name="T1" fmla="*/ 10329 h 10348"/>
                  <a:gd name="T2" fmla="*/ 18098 w 29246"/>
                  <a:gd name="T3" fmla="*/ 10264 h 10348"/>
                  <a:gd name="T4" fmla="*/ 19226 w 29246"/>
                  <a:gd name="T5" fmla="*/ 10158 h 10348"/>
                  <a:gd name="T6" fmla="*/ 20286 w 29246"/>
                  <a:gd name="T7" fmla="*/ 10052 h 10348"/>
                  <a:gd name="T8" fmla="*/ 20955 w 29246"/>
                  <a:gd name="T9" fmla="*/ 9976 h 10348"/>
                  <a:gd name="T10" fmla="*/ 21909 w 29246"/>
                  <a:gd name="T11" fmla="*/ 9870 h 10348"/>
                  <a:gd name="T12" fmla="*/ 25365 w 29246"/>
                  <a:gd name="T13" fmla="*/ 9448 h 10348"/>
                  <a:gd name="T14" fmla="*/ 26373 w 29246"/>
                  <a:gd name="T15" fmla="*/ 9331 h 10348"/>
                  <a:gd name="T16" fmla="*/ 27592 w 29246"/>
                  <a:gd name="T17" fmla="*/ 9182 h 10348"/>
                  <a:gd name="T18" fmla="*/ 28302 w 29246"/>
                  <a:gd name="T19" fmla="*/ 9109 h 10348"/>
                  <a:gd name="T20" fmla="*/ 29228 w 29246"/>
                  <a:gd name="T21" fmla="*/ 9016 h 10348"/>
                  <a:gd name="T22" fmla="*/ 29178 w 29246"/>
                  <a:gd name="T23" fmla="*/ 8611 h 10348"/>
                  <a:gd name="T24" fmla="*/ 28787 w 29246"/>
                  <a:gd name="T25" fmla="*/ 8125 h 10348"/>
                  <a:gd name="T26" fmla="*/ 28306 w 29246"/>
                  <a:gd name="T27" fmla="*/ 7516 h 10348"/>
                  <a:gd name="T28" fmla="*/ 25119 w 29246"/>
                  <a:gd name="T29" fmla="*/ 3117 h 10348"/>
                  <a:gd name="T30" fmla="*/ 24401 w 29246"/>
                  <a:gd name="T31" fmla="*/ 2141 h 10348"/>
                  <a:gd name="T32" fmla="*/ 23936 w 29246"/>
                  <a:gd name="T33" fmla="*/ 1510 h 10348"/>
                  <a:gd name="T34" fmla="*/ 23413 w 29246"/>
                  <a:gd name="T35" fmla="*/ 796 h 10348"/>
                  <a:gd name="T36" fmla="*/ 23109 w 29246"/>
                  <a:gd name="T37" fmla="*/ 443 h 10348"/>
                  <a:gd name="T38" fmla="*/ 23026 w 29246"/>
                  <a:gd name="T39" fmla="*/ 524 h 10348"/>
                  <a:gd name="T40" fmla="*/ 21846 w 29246"/>
                  <a:gd name="T41" fmla="*/ 2448 h 10348"/>
                  <a:gd name="T42" fmla="*/ 21648 w 29246"/>
                  <a:gd name="T43" fmla="*/ 2613 h 10348"/>
                  <a:gd name="T44" fmla="*/ 21098 w 29246"/>
                  <a:gd name="T45" fmla="*/ 2417 h 10348"/>
                  <a:gd name="T46" fmla="*/ 13899 w 29246"/>
                  <a:gd name="T47" fmla="*/ 277 h 10348"/>
                  <a:gd name="T48" fmla="*/ 13372 w 29246"/>
                  <a:gd name="T49" fmla="*/ 206 h 10348"/>
                  <a:gd name="T50" fmla="*/ 12385 w 29246"/>
                  <a:gd name="T51" fmla="*/ 103 h 10348"/>
                  <a:gd name="T52" fmla="*/ 11325 w 29246"/>
                  <a:gd name="T53" fmla="*/ 32 h 10348"/>
                  <a:gd name="T54" fmla="*/ 9382 w 29246"/>
                  <a:gd name="T55" fmla="*/ 89 h 10348"/>
                  <a:gd name="T56" fmla="*/ 8319 w 29246"/>
                  <a:gd name="T57" fmla="*/ 186 h 10348"/>
                  <a:gd name="T58" fmla="*/ 6819 w 29246"/>
                  <a:gd name="T59" fmla="*/ 420 h 10348"/>
                  <a:gd name="T60" fmla="*/ 5611 w 29246"/>
                  <a:gd name="T61" fmla="*/ 729 h 10348"/>
                  <a:gd name="T62" fmla="*/ 3020 w 29246"/>
                  <a:gd name="T63" fmla="*/ 1939 h 10348"/>
                  <a:gd name="T64" fmla="*/ 1836 w 29246"/>
                  <a:gd name="T65" fmla="*/ 2903 h 10348"/>
                  <a:gd name="T66" fmla="*/ 662 w 29246"/>
                  <a:gd name="T67" fmla="*/ 4545 h 10348"/>
                  <a:gd name="T68" fmla="*/ 336 w 29246"/>
                  <a:gd name="T69" fmla="*/ 5832 h 10348"/>
                  <a:gd name="T70" fmla="*/ 134 w 29246"/>
                  <a:gd name="T71" fmla="*/ 7103 h 10348"/>
                  <a:gd name="T72" fmla="*/ 22 w 29246"/>
                  <a:gd name="T73" fmla="*/ 8139 h 10348"/>
                  <a:gd name="T74" fmla="*/ 297 w 29246"/>
                  <a:gd name="T75" fmla="*/ 7623 h 10348"/>
                  <a:gd name="T76" fmla="*/ 564 w 29246"/>
                  <a:gd name="T77" fmla="*/ 6933 h 10348"/>
                  <a:gd name="T78" fmla="*/ 1253 w 29246"/>
                  <a:gd name="T79" fmla="*/ 5848 h 10348"/>
                  <a:gd name="T80" fmla="*/ 2926 w 29246"/>
                  <a:gd name="T81" fmla="*/ 4624 h 10348"/>
                  <a:gd name="T82" fmla="*/ 5999 w 29246"/>
                  <a:gd name="T83" fmla="*/ 3841 h 10348"/>
                  <a:gd name="T84" fmla="*/ 6951 w 29246"/>
                  <a:gd name="T85" fmla="*/ 3769 h 10348"/>
                  <a:gd name="T86" fmla="*/ 9275 w 29246"/>
                  <a:gd name="T87" fmla="*/ 3848 h 10348"/>
                  <a:gd name="T88" fmla="*/ 9985 w 29246"/>
                  <a:gd name="T89" fmla="*/ 3911 h 10348"/>
                  <a:gd name="T90" fmla="*/ 10673 w 29246"/>
                  <a:gd name="T91" fmla="*/ 4006 h 10348"/>
                  <a:gd name="T92" fmla="*/ 18668 w 29246"/>
                  <a:gd name="T93" fmla="*/ 6526 h 10348"/>
                  <a:gd name="T94" fmla="*/ 19165 w 29246"/>
                  <a:gd name="T95" fmla="*/ 6788 h 10348"/>
                  <a:gd name="T96" fmla="*/ 19064 w 29246"/>
                  <a:gd name="T97" fmla="*/ 7181 h 10348"/>
                  <a:gd name="T98" fmla="*/ 18264 w 29246"/>
                  <a:gd name="T99" fmla="*/ 8498 h 10348"/>
                  <a:gd name="T100" fmla="*/ 17315 w 29246"/>
                  <a:gd name="T101" fmla="*/ 10054 h 10348"/>
                  <a:gd name="T102" fmla="*/ 17171 w 29246"/>
                  <a:gd name="T103" fmla="*/ 10329 h 10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46" h="10348">
                    <a:moveTo>
                      <a:pt x="17171" y="10329"/>
                    </a:moveTo>
                    <a:cubicBezTo>
                      <a:pt x="17482" y="10348"/>
                      <a:pt x="17791" y="10311"/>
                      <a:pt x="18098" y="10264"/>
                    </a:cubicBezTo>
                    <a:cubicBezTo>
                      <a:pt x="18477" y="10256"/>
                      <a:pt x="18851" y="10197"/>
                      <a:pt x="19226" y="10158"/>
                    </a:cubicBezTo>
                    <a:cubicBezTo>
                      <a:pt x="19582" y="10152"/>
                      <a:pt x="19931" y="10071"/>
                      <a:pt x="20286" y="10052"/>
                    </a:cubicBezTo>
                    <a:cubicBezTo>
                      <a:pt x="20511" y="10043"/>
                      <a:pt x="20731" y="9992"/>
                      <a:pt x="20955" y="9976"/>
                    </a:cubicBezTo>
                    <a:cubicBezTo>
                      <a:pt x="21275" y="9956"/>
                      <a:pt x="21589" y="9886"/>
                      <a:pt x="21909" y="9870"/>
                    </a:cubicBezTo>
                    <a:cubicBezTo>
                      <a:pt x="23060" y="9728"/>
                      <a:pt x="24213" y="9591"/>
                      <a:pt x="25365" y="9448"/>
                    </a:cubicBezTo>
                    <a:cubicBezTo>
                      <a:pt x="25703" y="9423"/>
                      <a:pt x="26035" y="9350"/>
                      <a:pt x="26373" y="9331"/>
                    </a:cubicBezTo>
                    <a:cubicBezTo>
                      <a:pt x="26778" y="9268"/>
                      <a:pt x="27187" y="9247"/>
                      <a:pt x="27592" y="9182"/>
                    </a:cubicBezTo>
                    <a:cubicBezTo>
                      <a:pt x="27829" y="9160"/>
                      <a:pt x="28067" y="9147"/>
                      <a:pt x="28302" y="9109"/>
                    </a:cubicBezTo>
                    <a:cubicBezTo>
                      <a:pt x="28609" y="9060"/>
                      <a:pt x="28921" y="9066"/>
                      <a:pt x="29228" y="9016"/>
                    </a:cubicBezTo>
                    <a:cubicBezTo>
                      <a:pt x="29226" y="8881"/>
                      <a:pt x="29246" y="8735"/>
                      <a:pt x="29178" y="8611"/>
                    </a:cubicBezTo>
                    <a:cubicBezTo>
                      <a:pt x="29083" y="8424"/>
                      <a:pt x="28930" y="8276"/>
                      <a:pt x="28787" y="8125"/>
                    </a:cubicBezTo>
                    <a:cubicBezTo>
                      <a:pt x="28605" y="7940"/>
                      <a:pt x="28458" y="7725"/>
                      <a:pt x="28306" y="7516"/>
                    </a:cubicBezTo>
                    <a:cubicBezTo>
                      <a:pt x="27255" y="6041"/>
                      <a:pt x="26191" y="4576"/>
                      <a:pt x="25119" y="3117"/>
                    </a:cubicBezTo>
                    <a:cubicBezTo>
                      <a:pt x="24890" y="2784"/>
                      <a:pt x="24667" y="2446"/>
                      <a:pt x="24401" y="2141"/>
                    </a:cubicBezTo>
                    <a:cubicBezTo>
                      <a:pt x="24228" y="1944"/>
                      <a:pt x="24108" y="1708"/>
                      <a:pt x="23936" y="1510"/>
                    </a:cubicBezTo>
                    <a:cubicBezTo>
                      <a:pt x="23735" y="1292"/>
                      <a:pt x="23590" y="1032"/>
                      <a:pt x="23413" y="796"/>
                    </a:cubicBezTo>
                    <a:cubicBezTo>
                      <a:pt x="23317" y="675"/>
                      <a:pt x="23241" y="530"/>
                      <a:pt x="23109" y="443"/>
                    </a:cubicBezTo>
                    <a:cubicBezTo>
                      <a:pt x="23079" y="468"/>
                      <a:pt x="23051" y="496"/>
                      <a:pt x="23026" y="524"/>
                    </a:cubicBezTo>
                    <a:cubicBezTo>
                      <a:pt x="22553" y="1114"/>
                      <a:pt x="22243" y="1809"/>
                      <a:pt x="21846" y="2448"/>
                    </a:cubicBezTo>
                    <a:cubicBezTo>
                      <a:pt x="21796" y="2517"/>
                      <a:pt x="21749" y="2619"/>
                      <a:pt x="21648" y="2613"/>
                    </a:cubicBezTo>
                    <a:cubicBezTo>
                      <a:pt x="21446" y="2625"/>
                      <a:pt x="21277" y="2491"/>
                      <a:pt x="21098" y="2417"/>
                    </a:cubicBezTo>
                    <a:cubicBezTo>
                      <a:pt x="18803" y="1402"/>
                      <a:pt x="16383" y="651"/>
                      <a:pt x="13899" y="277"/>
                    </a:cubicBezTo>
                    <a:cubicBezTo>
                      <a:pt x="13722" y="261"/>
                      <a:pt x="13550" y="210"/>
                      <a:pt x="13372" y="206"/>
                    </a:cubicBezTo>
                    <a:cubicBezTo>
                      <a:pt x="13040" y="199"/>
                      <a:pt x="12718" y="94"/>
                      <a:pt x="12385" y="103"/>
                    </a:cubicBezTo>
                    <a:cubicBezTo>
                      <a:pt x="12029" y="116"/>
                      <a:pt x="11681" y="19"/>
                      <a:pt x="11325" y="32"/>
                    </a:cubicBezTo>
                    <a:cubicBezTo>
                      <a:pt x="10677" y="38"/>
                      <a:pt x="10026" y="0"/>
                      <a:pt x="9382" y="89"/>
                    </a:cubicBezTo>
                    <a:cubicBezTo>
                      <a:pt x="9027" y="104"/>
                      <a:pt x="8671" y="127"/>
                      <a:pt x="8319" y="186"/>
                    </a:cubicBezTo>
                    <a:cubicBezTo>
                      <a:pt x="7814" y="230"/>
                      <a:pt x="7317" y="331"/>
                      <a:pt x="6819" y="420"/>
                    </a:cubicBezTo>
                    <a:cubicBezTo>
                      <a:pt x="6414" y="515"/>
                      <a:pt x="6006" y="599"/>
                      <a:pt x="5611" y="729"/>
                    </a:cubicBezTo>
                    <a:cubicBezTo>
                      <a:pt x="4700" y="1019"/>
                      <a:pt x="3822" y="1418"/>
                      <a:pt x="3020" y="1939"/>
                    </a:cubicBezTo>
                    <a:cubicBezTo>
                      <a:pt x="2596" y="2223"/>
                      <a:pt x="2188" y="2533"/>
                      <a:pt x="1836" y="2903"/>
                    </a:cubicBezTo>
                    <a:cubicBezTo>
                      <a:pt x="1347" y="3372"/>
                      <a:pt x="951" y="3934"/>
                      <a:pt x="662" y="4545"/>
                    </a:cubicBezTo>
                    <a:cubicBezTo>
                      <a:pt x="486" y="4954"/>
                      <a:pt x="438" y="5402"/>
                      <a:pt x="336" y="5832"/>
                    </a:cubicBezTo>
                    <a:cubicBezTo>
                      <a:pt x="270" y="6256"/>
                      <a:pt x="200" y="6679"/>
                      <a:pt x="134" y="7103"/>
                    </a:cubicBezTo>
                    <a:cubicBezTo>
                      <a:pt x="126" y="7451"/>
                      <a:pt x="0" y="7788"/>
                      <a:pt x="22" y="8139"/>
                    </a:cubicBezTo>
                    <a:cubicBezTo>
                      <a:pt x="212" y="8037"/>
                      <a:pt x="242" y="7810"/>
                      <a:pt x="297" y="7623"/>
                    </a:cubicBezTo>
                    <a:cubicBezTo>
                      <a:pt x="350" y="7381"/>
                      <a:pt x="450" y="7152"/>
                      <a:pt x="564" y="6933"/>
                    </a:cubicBezTo>
                    <a:cubicBezTo>
                      <a:pt x="744" y="6542"/>
                      <a:pt x="989" y="6186"/>
                      <a:pt x="1253" y="5848"/>
                    </a:cubicBezTo>
                    <a:cubicBezTo>
                      <a:pt x="1730" y="5344"/>
                      <a:pt x="2307" y="4937"/>
                      <a:pt x="2926" y="4624"/>
                    </a:cubicBezTo>
                    <a:cubicBezTo>
                      <a:pt x="3882" y="4150"/>
                      <a:pt x="4942" y="3930"/>
                      <a:pt x="5999" y="3841"/>
                    </a:cubicBezTo>
                    <a:cubicBezTo>
                      <a:pt x="6316" y="3820"/>
                      <a:pt x="6632" y="3763"/>
                      <a:pt x="6951" y="3769"/>
                    </a:cubicBezTo>
                    <a:cubicBezTo>
                      <a:pt x="7726" y="3774"/>
                      <a:pt x="8505" y="3735"/>
                      <a:pt x="9275" y="3848"/>
                    </a:cubicBezTo>
                    <a:cubicBezTo>
                      <a:pt x="9510" y="3885"/>
                      <a:pt x="9752" y="3857"/>
                      <a:pt x="9985" y="3911"/>
                    </a:cubicBezTo>
                    <a:cubicBezTo>
                      <a:pt x="10212" y="3962"/>
                      <a:pt x="10445" y="3967"/>
                      <a:pt x="10673" y="4006"/>
                    </a:cubicBezTo>
                    <a:cubicBezTo>
                      <a:pt x="13447" y="4432"/>
                      <a:pt x="16121" y="5363"/>
                      <a:pt x="18668" y="6526"/>
                    </a:cubicBezTo>
                    <a:cubicBezTo>
                      <a:pt x="18835" y="6610"/>
                      <a:pt x="19021" y="6665"/>
                      <a:pt x="19165" y="6788"/>
                    </a:cubicBezTo>
                    <a:cubicBezTo>
                      <a:pt x="19212" y="6928"/>
                      <a:pt x="19148" y="7071"/>
                      <a:pt x="19064" y="7181"/>
                    </a:cubicBezTo>
                    <a:cubicBezTo>
                      <a:pt x="18756" y="7594"/>
                      <a:pt x="18540" y="8065"/>
                      <a:pt x="18264" y="8498"/>
                    </a:cubicBezTo>
                    <a:cubicBezTo>
                      <a:pt x="17956" y="9022"/>
                      <a:pt x="17641" y="9542"/>
                      <a:pt x="17315" y="10054"/>
                    </a:cubicBezTo>
                    <a:cubicBezTo>
                      <a:pt x="17260" y="10142"/>
                      <a:pt x="17216" y="10236"/>
                      <a:pt x="17171" y="10329"/>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dirty="0"/>
              </a:p>
            </p:txBody>
          </p:sp>
          <p:sp>
            <p:nvSpPr>
              <p:cNvPr id="50" name="Freeform 106">
                <a:extLst>
                  <a:ext uri="{FF2B5EF4-FFF2-40B4-BE49-F238E27FC236}">
                    <a16:creationId xmlns:a16="http://schemas.microsoft.com/office/drawing/2014/main" id="{CB2CC748-412E-39FC-B470-027D21A3449D}"/>
                  </a:ext>
                </a:extLst>
              </p:cNvPr>
              <p:cNvSpPr/>
              <p:nvPr/>
            </p:nvSpPr>
            <p:spPr>
              <a:xfrm>
                <a:off x="8321436" y="4500863"/>
                <a:ext cx="1735810" cy="1430311"/>
              </a:xfrm>
              <a:custGeom>
                <a:avLst/>
                <a:gdLst>
                  <a:gd name="connsiteX0" fmla="*/ 323225 w 2045697"/>
                  <a:gd name="connsiteY0" fmla="*/ 0 h 1685658"/>
                  <a:gd name="connsiteX1" fmla="*/ 365921 w 2045697"/>
                  <a:gd name="connsiteY1" fmla="*/ 4100 h 1685658"/>
                  <a:gd name="connsiteX2" fmla="*/ 419977 w 2045697"/>
                  <a:gd name="connsiteY2" fmla="*/ 9626 h 1685658"/>
                  <a:gd name="connsiteX3" fmla="*/ 535730 w 2045697"/>
                  <a:gd name="connsiteY3" fmla="*/ 21512 h 1685658"/>
                  <a:gd name="connsiteX4" fmla="*/ 694945 w 2045697"/>
                  <a:gd name="connsiteY4" fmla="*/ 39921 h 1685658"/>
                  <a:gd name="connsiteX5" fmla="*/ 847496 w 2045697"/>
                  <a:gd name="connsiteY5" fmla="*/ 56301 h 1685658"/>
                  <a:gd name="connsiteX6" fmla="*/ 1920859 w 2045697"/>
                  <a:gd name="connsiteY6" fmla="*/ 185020 h 1685658"/>
                  <a:gd name="connsiteX7" fmla="*/ 1991503 w 2045697"/>
                  <a:gd name="connsiteY7" fmla="*/ 193101 h 1685658"/>
                  <a:gd name="connsiteX8" fmla="*/ 2045697 w 2045697"/>
                  <a:gd name="connsiteY8" fmla="*/ 198792 h 1685658"/>
                  <a:gd name="connsiteX9" fmla="*/ 1092884 w 2045697"/>
                  <a:gd name="connsiteY9" fmla="*/ 1526481 h 1685658"/>
                  <a:gd name="connsiteX10" fmla="*/ 1032740 w 2045697"/>
                  <a:gd name="connsiteY10" fmla="*/ 1562711 h 1685658"/>
                  <a:gd name="connsiteX11" fmla="*/ 895175 w 2045697"/>
                  <a:gd name="connsiteY11" fmla="*/ 1644864 h 1685658"/>
                  <a:gd name="connsiteX12" fmla="*/ 813719 w 2045697"/>
                  <a:gd name="connsiteY12" fmla="*/ 1685658 h 1685658"/>
                  <a:gd name="connsiteX13" fmla="*/ 1699331 w 2045697"/>
                  <a:gd name="connsiteY13" fmla="*/ 424332 h 1685658"/>
                  <a:gd name="connsiteX14" fmla="*/ 0 w 2045697"/>
                  <a:gd name="connsiteY14" fmla="*/ 221821 h 1685658"/>
                  <a:gd name="connsiteX15" fmla="*/ 323225 w 2045697"/>
                  <a:gd name="connsiteY15" fmla="*/ 0 h 168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45697" h="1685658">
                    <a:moveTo>
                      <a:pt x="323225" y="0"/>
                    </a:moveTo>
                    <a:lnTo>
                      <a:pt x="365921" y="4100"/>
                    </a:lnTo>
                    <a:cubicBezTo>
                      <a:pt x="384012" y="5423"/>
                      <a:pt x="402085" y="6800"/>
                      <a:pt x="419977" y="9626"/>
                    </a:cubicBezTo>
                    <a:cubicBezTo>
                      <a:pt x="458368" y="16004"/>
                      <a:pt x="497194" y="16294"/>
                      <a:pt x="535730" y="21512"/>
                    </a:cubicBezTo>
                    <a:cubicBezTo>
                      <a:pt x="588464" y="29920"/>
                      <a:pt x="642212" y="30934"/>
                      <a:pt x="694945" y="39921"/>
                    </a:cubicBezTo>
                    <a:cubicBezTo>
                      <a:pt x="746085" y="42965"/>
                      <a:pt x="796501" y="52387"/>
                      <a:pt x="847496" y="56301"/>
                    </a:cubicBezTo>
                    <a:cubicBezTo>
                      <a:pt x="1205332" y="98193"/>
                      <a:pt x="1563023" y="141679"/>
                      <a:pt x="1920859" y="185020"/>
                    </a:cubicBezTo>
                    <a:cubicBezTo>
                      <a:pt x="1944546" y="186397"/>
                      <a:pt x="1968016" y="189804"/>
                      <a:pt x="1991503" y="193101"/>
                    </a:cubicBezTo>
                    <a:lnTo>
                      <a:pt x="2045697" y="198792"/>
                    </a:lnTo>
                    <a:lnTo>
                      <a:pt x="1092884" y="1526481"/>
                    </a:lnTo>
                    <a:lnTo>
                      <a:pt x="1032740" y="1562711"/>
                    </a:lnTo>
                    <a:cubicBezTo>
                      <a:pt x="987344" y="1590931"/>
                      <a:pt x="941894" y="1619065"/>
                      <a:pt x="895175" y="1644864"/>
                    </a:cubicBezTo>
                    <a:lnTo>
                      <a:pt x="813719" y="1685658"/>
                    </a:lnTo>
                    <a:lnTo>
                      <a:pt x="1699331" y="424332"/>
                    </a:lnTo>
                    <a:lnTo>
                      <a:pt x="0" y="221821"/>
                    </a:lnTo>
                    <a:lnTo>
                      <a:pt x="323225"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grpSp>
          <p:nvGrpSpPr>
            <p:cNvPr id="41" name="グループ化 40">
              <a:extLst>
                <a:ext uri="{FF2B5EF4-FFF2-40B4-BE49-F238E27FC236}">
                  <a16:creationId xmlns:a16="http://schemas.microsoft.com/office/drawing/2014/main" id="{400D3533-7172-BE8F-BB8F-554ADADC5B88}"/>
                </a:ext>
              </a:extLst>
            </p:cNvPr>
            <p:cNvGrpSpPr/>
            <p:nvPr/>
          </p:nvGrpSpPr>
          <p:grpSpPr>
            <a:xfrm>
              <a:off x="5087888" y="3672408"/>
              <a:ext cx="3312368" cy="1124744"/>
              <a:chOff x="5087888" y="4869160"/>
              <a:chExt cx="3312368" cy="1124744"/>
            </a:xfrm>
          </p:grpSpPr>
          <p:sp>
            <p:nvSpPr>
              <p:cNvPr id="42" name="正方形/長方形 41">
                <a:extLst>
                  <a:ext uri="{FF2B5EF4-FFF2-40B4-BE49-F238E27FC236}">
                    <a16:creationId xmlns:a16="http://schemas.microsoft.com/office/drawing/2014/main" id="{F0A10B58-682A-3D23-6CBB-E5FB7D8013C9}"/>
                  </a:ext>
                </a:extLst>
              </p:cNvPr>
              <p:cNvSpPr/>
              <p:nvPr/>
            </p:nvSpPr>
            <p:spPr>
              <a:xfrm>
                <a:off x="5087888" y="4869160"/>
                <a:ext cx="3312368" cy="11247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450"/>
                  </a:spcBef>
                </a:pPr>
                <a:r>
                  <a:rPr kumimoji="1" lang="ja-JP" altLang="en-US" sz="2700" b="1" dirty="0">
                    <a:ln w="76200">
                      <a:solidFill>
                        <a:schemeClr val="accent3"/>
                      </a:solidFill>
                    </a:ln>
                    <a:effectLst>
                      <a:outerShdw blurRad="50800" dist="38100" dir="2700000" algn="tl" rotWithShape="0">
                        <a:prstClr val="black">
                          <a:alpha val="40000"/>
                        </a:prstClr>
                      </a:outerShdw>
                    </a:effectLst>
                  </a:rPr>
                  <a:t>役員退職金</a:t>
                </a:r>
                <a:endParaRPr kumimoji="1" lang="ja-JP" altLang="en-US" sz="1500" dirty="0">
                  <a:ln w="76200">
                    <a:solidFill>
                      <a:schemeClr val="accent3"/>
                    </a:solidFill>
                  </a:ln>
                  <a:effectLst>
                    <a:outerShdw blurRad="50800" dist="38100" dir="2700000" algn="tl" rotWithShape="0">
                      <a:prstClr val="black">
                        <a:alpha val="40000"/>
                      </a:prstClr>
                    </a:outerShdw>
                  </a:effectLst>
                </a:endParaRPr>
              </a:p>
            </p:txBody>
          </p:sp>
          <p:sp>
            <p:nvSpPr>
              <p:cNvPr id="44" name="正方形/長方形 43">
                <a:extLst>
                  <a:ext uri="{FF2B5EF4-FFF2-40B4-BE49-F238E27FC236}">
                    <a16:creationId xmlns:a16="http://schemas.microsoft.com/office/drawing/2014/main" id="{3990A21F-6440-8B6B-E642-1F9481A58226}"/>
                  </a:ext>
                </a:extLst>
              </p:cNvPr>
              <p:cNvSpPr/>
              <p:nvPr/>
            </p:nvSpPr>
            <p:spPr>
              <a:xfrm>
                <a:off x="5087888" y="4869160"/>
                <a:ext cx="3312368" cy="11247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450"/>
                  </a:spcBef>
                </a:pPr>
                <a:r>
                  <a:rPr kumimoji="1" lang="ja-JP" altLang="en-US" sz="2700" b="1" dirty="0">
                    <a:solidFill>
                      <a:schemeClr val="bg1"/>
                    </a:solidFill>
                  </a:rPr>
                  <a:t>役員退職金</a:t>
                </a:r>
                <a:endParaRPr kumimoji="1" lang="ja-JP" altLang="en-US" sz="1500" dirty="0">
                  <a:solidFill>
                    <a:schemeClr val="bg1"/>
                  </a:solidFill>
                </a:endParaRPr>
              </a:p>
            </p:txBody>
          </p:sp>
        </p:grpSp>
      </p:grpSp>
      <p:sp>
        <p:nvSpPr>
          <p:cNvPr id="52" name="Freeform 325">
            <a:extLst>
              <a:ext uri="{FF2B5EF4-FFF2-40B4-BE49-F238E27FC236}">
                <a16:creationId xmlns:a16="http://schemas.microsoft.com/office/drawing/2014/main" id="{9457B5F5-D865-98A4-B9F2-357A301B9607}"/>
              </a:ext>
            </a:extLst>
          </p:cNvPr>
          <p:cNvSpPr>
            <a:spLocks noEditPoints="1"/>
          </p:cNvSpPr>
          <p:nvPr/>
        </p:nvSpPr>
        <p:spPr bwMode="auto">
          <a:xfrm>
            <a:off x="4911916" y="5255763"/>
            <a:ext cx="223527" cy="227743"/>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5 w 41"/>
              <a:gd name="T19" fmla="*/ 15 h 41"/>
              <a:gd name="T20" fmla="*/ 35 w 41"/>
              <a:gd name="T21" fmla="*/ 12 h 41"/>
              <a:gd name="T22" fmla="*/ 32 w 41"/>
              <a:gd name="T23" fmla="*/ 10 h 41"/>
              <a:gd name="T24" fmla="*/ 30 w 41"/>
              <a:gd name="T25" fmla="*/ 10 h 41"/>
              <a:gd name="T26" fmla="*/ 17 w 41"/>
              <a:gd name="T27" fmla="*/ 22 h 41"/>
              <a:gd name="T28" fmla="*/ 12 w 41"/>
              <a:gd name="T29" fmla="*/ 17 h 41"/>
              <a:gd name="T30" fmla="*/ 9 w 41"/>
              <a:gd name="T31" fmla="*/ 17 h 41"/>
              <a:gd name="T32" fmla="*/ 6 w 41"/>
              <a:gd name="T33" fmla="*/ 19 h 41"/>
              <a:gd name="T34" fmla="*/ 6 w 41"/>
              <a:gd name="T35" fmla="*/ 22 h 41"/>
              <a:gd name="T36" fmla="*/ 16 w 41"/>
              <a:gd name="T37" fmla="*/ 31 h 41"/>
              <a:gd name="T38" fmla="*/ 18 w 41"/>
              <a:gd name="T39" fmla="*/ 31 h 41"/>
              <a:gd name="T40" fmla="*/ 35 w 41"/>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5" y="15"/>
                </a:moveTo>
                <a:cubicBezTo>
                  <a:pt x="36" y="14"/>
                  <a:pt x="36" y="13"/>
                  <a:pt x="35" y="12"/>
                </a:cubicBezTo>
                <a:cubicBezTo>
                  <a:pt x="32" y="10"/>
                  <a:pt x="32" y="10"/>
                  <a:pt x="32" y="10"/>
                </a:cubicBezTo>
                <a:cubicBezTo>
                  <a:pt x="31" y="9"/>
                  <a:pt x="30" y="9"/>
                  <a:pt x="30" y="10"/>
                </a:cubicBezTo>
                <a:cubicBezTo>
                  <a:pt x="17" y="22"/>
                  <a:pt x="17" y="22"/>
                  <a:pt x="17" y="22"/>
                </a:cubicBezTo>
                <a:cubicBezTo>
                  <a:pt x="12" y="17"/>
                  <a:pt x="12" y="17"/>
                  <a:pt x="12" y="17"/>
                </a:cubicBezTo>
                <a:cubicBezTo>
                  <a:pt x="11" y="16"/>
                  <a:pt x="10" y="16"/>
                  <a:pt x="9" y="17"/>
                </a:cubicBezTo>
                <a:cubicBezTo>
                  <a:pt x="6" y="19"/>
                  <a:pt x="6" y="19"/>
                  <a:pt x="6" y="19"/>
                </a:cubicBezTo>
                <a:cubicBezTo>
                  <a:pt x="6" y="20"/>
                  <a:pt x="6" y="21"/>
                  <a:pt x="6" y="22"/>
                </a:cubicBezTo>
                <a:cubicBezTo>
                  <a:pt x="16" y="31"/>
                  <a:pt x="16" y="31"/>
                  <a:pt x="16" y="31"/>
                </a:cubicBezTo>
                <a:cubicBezTo>
                  <a:pt x="17" y="32"/>
                  <a:pt x="18" y="32"/>
                  <a:pt x="18" y="31"/>
                </a:cubicBezTo>
                <a:lnTo>
                  <a:pt x="35" y="15"/>
                </a:lnTo>
                <a:close/>
              </a:path>
            </a:pathLst>
          </a:custGeom>
          <a:solidFill>
            <a:srgbClr val="C00000"/>
          </a:solidFill>
          <a:ln>
            <a:noFill/>
          </a:ln>
        </p:spPr>
        <p:txBody>
          <a:bodyPr vert="horz" wrap="square" lIns="137124" tIns="68562" rIns="137124" bIns="68562" numCol="1" anchor="t" anchorCtr="0" compatLnSpc="1">
            <a:prstTxWarp prst="textNoShape">
              <a:avLst/>
            </a:prstTxWarp>
          </a:bodyPr>
          <a:lstStyle/>
          <a:p>
            <a:endParaRPr lang="en-AU" sz="3600"/>
          </a:p>
        </p:txBody>
      </p:sp>
      <p:sp>
        <p:nvSpPr>
          <p:cNvPr id="54" name="Freeform 325">
            <a:extLst>
              <a:ext uri="{FF2B5EF4-FFF2-40B4-BE49-F238E27FC236}">
                <a16:creationId xmlns:a16="http://schemas.microsoft.com/office/drawing/2014/main" id="{3D188836-E4DB-C767-FE5C-B94AB571C85E}"/>
              </a:ext>
            </a:extLst>
          </p:cNvPr>
          <p:cNvSpPr>
            <a:spLocks noEditPoints="1"/>
          </p:cNvSpPr>
          <p:nvPr/>
        </p:nvSpPr>
        <p:spPr bwMode="auto">
          <a:xfrm>
            <a:off x="376493" y="5160154"/>
            <a:ext cx="223527" cy="227743"/>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5 w 41"/>
              <a:gd name="T19" fmla="*/ 15 h 41"/>
              <a:gd name="T20" fmla="*/ 35 w 41"/>
              <a:gd name="T21" fmla="*/ 12 h 41"/>
              <a:gd name="T22" fmla="*/ 32 w 41"/>
              <a:gd name="T23" fmla="*/ 10 h 41"/>
              <a:gd name="T24" fmla="*/ 30 w 41"/>
              <a:gd name="T25" fmla="*/ 10 h 41"/>
              <a:gd name="T26" fmla="*/ 17 w 41"/>
              <a:gd name="T27" fmla="*/ 22 h 41"/>
              <a:gd name="T28" fmla="*/ 12 w 41"/>
              <a:gd name="T29" fmla="*/ 17 h 41"/>
              <a:gd name="T30" fmla="*/ 9 w 41"/>
              <a:gd name="T31" fmla="*/ 17 h 41"/>
              <a:gd name="T32" fmla="*/ 6 w 41"/>
              <a:gd name="T33" fmla="*/ 19 h 41"/>
              <a:gd name="T34" fmla="*/ 6 w 41"/>
              <a:gd name="T35" fmla="*/ 22 h 41"/>
              <a:gd name="T36" fmla="*/ 16 w 41"/>
              <a:gd name="T37" fmla="*/ 31 h 41"/>
              <a:gd name="T38" fmla="*/ 18 w 41"/>
              <a:gd name="T39" fmla="*/ 31 h 41"/>
              <a:gd name="T40" fmla="*/ 35 w 41"/>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5" y="15"/>
                </a:moveTo>
                <a:cubicBezTo>
                  <a:pt x="36" y="14"/>
                  <a:pt x="36" y="13"/>
                  <a:pt x="35" y="12"/>
                </a:cubicBezTo>
                <a:cubicBezTo>
                  <a:pt x="32" y="10"/>
                  <a:pt x="32" y="10"/>
                  <a:pt x="32" y="10"/>
                </a:cubicBezTo>
                <a:cubicBezTo>
                  <a:pt x="31" y="9"/>
                  <a:pt x="30" y="9"/>
                  <a:pt x="30" y="10"/>
                </a:cubicBezTo>
                <a:cubicBezTo>
                  <a:pt x="17" y="22"/>
                  <a:pt x="17" y="22"/>
                  <a:pt x="17" y="22"/>
                </a:cubicBezTo>
                <a:cubicBezTo>
                  <a:pt x="12" y="17"/>
                  <a:pt x="12" y="17"/>
                  <a:pt x="12" y="17"/>
                </a:cubicBezTo>
                <a:cubicBezTo>
                  <a:pt x="11" y="16"/>
                  <a:pt x="10" y="16"/>
                  <a:pt x="9" y="17"/>
                </a:cubicBezTo>
                <a:cubicBezTo>
                  <a:pt x="6" y="19"/>
                  <a:pt x="6" y="19"/>
                  <a:pt x="6" y="19"/>
                </a:cubicBezTo>
                <a:cubicBezTo>
                  <a:pt x="6" y="20"/>
                  <a:pt x="6" y="21"/>
                  <a:pt x="6" y="22"/>
                </a:cubicBezTo>
                <a:cubicBezTo>
                  <a:pt x="16" y="31"/>
                  <a:pt x="16" y="31"/>
                  <a:pt x="16" y="31"/>
                </a:cubicBezTo>
                <a:cubicBezTo>
                  <a:pt x="17" y="32"/>
                  <a:pt x="18" y="32"/>
                  <a:pt x="18" y="31"/>
                </a:cubicBezTo>
                <a:lnTo>
                  <a:pt x="35" y="15"/>
                </a:lnTo>
                <a:close/>
              </a:path>
            </a:pathLst>
          </a:custGeom>
          <a:solidFill>
            <a:srgbClr val="C00000"/>
          </a:solidFill>
          <a:ln>
            <a:noFill/>
          </a:ln>
        </p:spPr>
        <p:txBody>
          <a:bodyPr vert="horz" wrap="square" lIns="137124" tIns="68562" rIns="137124" bIns="68562" numCol="1" anchor="t" anchorCtr="0" compatLnSpc="1">
            <a:prstTxWarp prst="textNoShape">
              <a:avLst/>
            </a:prstTxWarp>
          </a:bodyPr>
          <a:lstStyle/>
          <a:p>
            <a:endParaRPr lang="en-AU" sz="3600"/>
          </a:p>
        </p:txBody>
      </p:sp>
      <p:sp>
        <p:nvSpPr>
          <p:cNvPr id="56" name="Freeform 325">
            <a:extLst>
              <a:ext uri="{FF2B5EF4-FFF2-40B4-BE49-F238E27FC236}">
                <a16:creationId xmlns:a16="http://schemas.microsoft.com/office/drawing/2014/main" id="{0A178C25-99CF-3540-9DFD-A27FE6E4D45F}"/>
              </a:ext>
            </a:extLst>
          </p:cNvPr>
          <p:cNvSpPr>
            <a:spLocks noEditPoints="1"/>
          </p:cNvSpPr>
          <p:nvPr/>
        </p:nvSpPr>
        <p:spPr bwMode="auto">
          <a:xfrm>
            <a:off x="376493" y="5827101"/>
            <a:ext cx="223527" cy="227743"/>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5 w 41"/>
              <a:gd name="T19" fmla="*/ 15 h 41"/>
              <a:gd name="T20" fmla="*/ 35 w 41"/>
              <a:gd name="T21" fmla="*/ 12 h 41"/>
              <a:gd name="T22" fmla="*/ 32 w 41"/>
              <a:gd name="T23" fmla="*/ 10 h 41"/>
              <a:gd name="T24" fmla="*/ 30 w 41"/>
              <a:gd name="T25" fmla="*/ 10 h 41"/>
              <a:gd name="T26" fmla="*/ 17 w 41"/>
              <a:gd name="T27" fmla="*/ 22 h 41"/>
              <a:gd name="T28" fmla="*/ 12 w 41"/>
              <a:gd name="T29" fmla="*/ 17 h 41"/>
              <a:gd name="T30" fmla="*/ 9 w 41"/>
              <a:gd name="T31" fmla="*/ 17 h 41"/>
              <a:gd name="T32" fmla="*/ 6 w 41"/>
              <a:gd name="T33" fmla="*/ 19 h 41"/>
              <a:gd name="T34" fmla="*/ 6 w 41"/>
              <a:gd name="T35" fmla="*/ 22 h 41"/>
              <a:gd name="T36" fmla="*/ 16 w 41"/>
              <a:gd name="T37" fmla="*/ 31 h 41"/>
              <a:gd name="T38" fmla="*/ 18 w 41"/>
              <a:gd name="T39" fmla="*/ 31 h 41"/>
              <a:gd name="T40" fmla="*/ 35 w 41"/>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5" y="15"/>
                </a:moveTo>
                <a:cubicBezTo>
                  <a:pt x="36" y="14"/>
                  <a:pt x="36" y="13"/>
                  <a:pt x="35" y="12"/>
                </a:cubicBezTo>
                <a:cubicBezTo>
                  <a:pt x="32" y="10"/>
                  <a:pt x="32" y="10"/>
                  <a:pt x="32" y="10"/>
                </a:cubicBezTo>
                <a:cubicBezTo>
                  <a:pt x="31" y="9"/>
                  <a:pt x="30" y="9"/>
                  <a:pt x="30" y="10"/>
                </a:cubicBezTo>
                <a:cubicBezTo>
                  <a:pt x="17" y="22"/>
                  <a:pt x="17" y="22"/>
                  <a:pt x="17" y="22"/>
                </a:cubicBezTo>
                <a:cubicBezTo>
                  <a:pt x="12" y="17"/>
                  <a:pt x="12" y="17"/>
                  <a:pt x="12" y="17"/>
                </a:cubicBezTo>
                <a:cubicBezTo>
                  <a:pt x="11" y="16"/>
                  <a:pt x="10" y="16"/>
                  <a:pt x="9" y="17"/>
                </a:cubicBezTo>
                <a:cubicBezTo>
                  <a:pt x="6" y="19"/>
                  <a:pt x="6" y="19"/>
                  <a:pt x="6" y="19"/>
                </a:cubicBezTo>
                <a:cubicBezTo>
                  <a:pt x="6" y="20"/>
                  <a:pt x="6" y="21"/>
                  <a:pt x="6" y="22"/>
                </a:cubicBezTo>
                <a:cubicBezTo>
                  <a:pt x="16" y="31"/>
                  <a:pt x="16" y="31"/>
                  <a:pt x="16" y="31"/>
                </a:cubicBezTo>
                <a:cubicBezTo>
                  <a:pt x="17" y="32"/>
                  <a:pt x="18" y="32"/>
                  <a:pt x="18" y="31"/>
                </a:cubicBezTo>
                <a:lnTo>
                  <a:pt x="35" y="15"/>
                </a:lnTo>
                <a:close/>
              </a:path>
            </a:pathLst>
          </a:custGeom>
          <a:solidFill>
            <a:srgbClr val="C00000"/>
          </a:solidFill>
          <a:ln>
            <a:noFill/>
          </a:ln>
        </p:spPr>
        <p:txBody>
          <a:bodyPr vert="horz" wrap="square" lIns="137124" tIns="68562" rIns="137124" bIns="68562" numCol="1" anchor="t" anchorCtr="0" compatLnSpc="1">
            <a:prstTxWarp prst="textNoShape">
              <a:avLst/>
            </a:prstTxWarp>
          </a:bodyPr>
          <a:lstStyle/>
          <a:p>
            <a:endParaRPr lang="en-AU" sz="3600"/>
          </a:p>
        </p:txBody>
      </p:sp>
      <p:sp>
        <p:nvSpPr>
          <p:cNvPr id="58" name="Freeform 325">
            <a:extLst>
              <a:ext uri="{FF2B5EF4-FFF2-40B4-BE49-F238E27FC236}">
                <a16:creationId xmlns:a16="http://schemas.microsoft.com/office/drawing/2014/main" id="{10138D82-E80A-C7DE-A5C5-41F6E13C0764}"/>
              </a:ext>
            </a:extLst>
          </p:cNvPr>
          <p:cNvSpPr>
            <a:spLocks noEditPoints="1"/>
          </p:cNvSpPr>
          <p:nvPr/>
        </p:nvSpPr>
        <p:spPr bwMode="auto">
          <a:xfrm>
            <a:off x="376493" y="4470668"/>
            <a:ext cx="223527" cy="227743"/>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5 w 41"/>
              <a:gd name="T19" fmla="*/ 15 h 41"/>
              <a:gd name="T20" fmla="*/ 35 w 41"/>
              <a:gd name="T21" fmla="*/ 12 h 41"/>
              <a:gd name="T22" fmla="*/ 32 w 41"/>
              <a:gd name="T23" fmla="*/ 10 h 41"/>
              <a:gd name="T24" fmla="*/ 30 w 41"/>
              <a:gd name="T25" fmla="*/ 10 h 41"/>
              <a:gd name="T26" fmla="*/ 17 w 41"/>
              <a:gd name="T27" fmla="*/ 22 h 41"/>
              <a:gd name="T28" fmla="*/ 12 w 41"/>
              <a:gd name="T29" fmla="*/ 17 h 41"/>
              <a:gd name="T30" fmla="*/ 9 w 41"/>
              <a:gd name="T31" fmla="*/ 17 h 41"/>
              <a:gd name="T32" fmla="*/ 6 w 41"/>
              <a:gd name="T33" fmla="*/ 19 h 41"/>
              <a:gd name="T34" fmla="*/ 6 w 41"/>
              <a:gd name="T35" fmla="*/ 22 h 41"/>
              <a:gd name="T36" fmla="*/ 16 w 41"/>
              <a:gd name="T37" fmla="*/ 31 h 41"/>
              <a:gd name="T38" fmla="*/ 18 w 41"/>
              <a:gd name="T39" fmla="*/ 31 h 41"/>
              <a:gd name="T40" fmla="*/ 35 w 41"/>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5" y="15"/>
                </a:moveTo>
                <a:cubicBezTo>
                  <a:pt x="36" y="14"/>
                  <a:pt x="36" y="13"/>
                  <a:pt x="35" y="12"/>
                </a:cubicBezTo>
                <a:cubicBezTo>
                  <a:pt x="32" y="10"/>
                  <a:pt x="32" y="10"/>
                  <a:pt x="32" y="10"/>
                </a:cubicBezTo>
                <a:cubicBezTo>
                  <a:pt x="31" y="9"/>
                  <a:pt x="30" y="9"/>
                  <a:pt x="30" y="10"/>
                </a:cubicBezTo>
                <a:cubicBezTo>
                  <a:pt x="17" y="22"/>
                  <a:pt x="17" y="22"/>
                  <a:pt x="17" y="22"/>
                </a:cubicBezTo>
                <a:cubicBezTo>
                  <a:pt x="12" y="17"/>
                  <a:pt x="12" y="17"/>
                  <a:pt x="12" y="17"/>
                </a:cubicBezTo>
                <a:cubicBezTo>
                  <a:pt x="11" y="16"/>
                  <a:pt x="10" y="16"/>
                  <a:pt x="9" y="17"/>
                </a:cubicBezTo>
                <a:cubicBezTo>
                  <a:pt x="6" y="19"/>
                  <a:pt x="6" y="19"/>
                  <a:pt x="6" y="19"/>
                </a:cubicBezTo>
                <a:cubicBezTo>
                  <a:pt x="6" y="20"/>
                  <a:pt x="6" y="21"/>
                  <a:pt x="6" y="22"/>
                </a:cubicBezTo>
                <a:cubicBezTo>
                  <a:pt x="16" y="31"/>
                  <a:pt x="16" y="31"/>
                  <a:pt x="16" y="31"/>
                </a:cubicBezTo>
                <a:cubicBezTo>
                  <a:pt x="17" y="32"/>
                  <a:pt x="18" y="32"/>
                  <a:pt x="18" y="31"/>
                </a:cubicBezTo>
                <a:lnTo>
                  <a:pt x="35" y="15"/>
                </a:lnTo>
                <a:close/>
              </a:path>
            </a:pathLst>
          </a:custGeom>
          <a:solidFill>
            <a:srgbClr val="C00000"/>
          </a:solidFill>
          <a:ln>
            <a:noFill/>
          </a:ln>
        </p:spPr>
        <p:txBody>
          <a:bodyPr vert="horz" wrap="square" lIns="137124" tIns="68562" rIns="137124" bIns="68562" numCol="1" anchor="t" anchorCtr="0" compatLnSpc="1">
            <a:prstTxWarp prst="textNoShape">
              <a:avLst/>
            </a:prstTxWarp>
          </a:bodyPr>
          <a:lstStyle/>
          <a:p>
            <a:endParaRPr lang="en-AU" sz="3600"/>
          </a:p>
        </p:txBody>
      </p:sp>
      <p:sp>
        <p:nvSpPr>
          <p:cNvPr id="60" name="楕円 59">
            <a:extLst>
              <a:ext uri="{FF2B5EF4-FFF2-40B4-BE49-F238E27FC236}">
                <a16:creationId xmlns:a16="http://schemas.microsoft.com/office/drawing/2014/main" id="{82E04A46-98CF-6D2E-A457-DD38AA5779D5}"/>
              </a:ext>
            </a:extLst>
          </p:cNvPr>
          <p:cNvSpPr/>
          <p:nvPr/>
        </p:nvSpPr>
        <p:spPr>
          <a:xfrm>
            <a:off x="899592" y="1862826"/>
            <a:ext cx="2268252" cy="2268252"/>
          </a:xfrm>
          <a:prstGeom prst="ellipse">
            <a:avLst/>
          </a:prstGeom>
          <a:solidFill>
            <a:srgbClr val="FFFFFF"/>
          </a:solidFill>
          <a:ln w="762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62" name="グラフィックス 61">
            <a:extLst>
              <a:ext uri="{FF2B5EF4-FFF2-40B4-BE49-F238E27FC236}">
                <a16:creationId xmlns:a16="http://schemas.microsoft.com/office/drawing/2014/main" id="{EF52A3AE-7B9E-82A4-E195-C864541165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348000" y="2027143"/>
            <a:ext cx="1387796" cy="2005799"/>
          </a:xfrm>
          <a:prstGeom prst="rect">
            <a:avLst/>
          </a:prstGeom>
        </p:spPr>
      </p:pic>
      <p:grpSp>
        <p:nvGrpSpPr>
          <p:cNvPr id="63" name="グループ化 62">
            <a:extLst>
              <a:ext uri="{FF2B5EF4-FFF2-40B4-BE49-F238E27FC236}">
                <a16:creationId xmlns:a16="http://schemas.microsoft.com/office/drawing/2014/main" id="{4D7EA889-EC74-3936-EDA9-3945DC218F67}"/>
              </a:ext>
            </a:extLst>
          </p:cNvPr>
          <p:cNvGrpSpPr/>
          <p:nvPr/>
        </p:nvGrpSpPr>
        <p:grpSpPr>
          <a:xfrm>
            <a:off x="2354396" y="791251"/>
            <a:ext cx="4449852" cy="2871138"/>
            <a:chOff x="4439816" y="1124744"/>
            <a:chExt cx="4769258" cy="3888432"/>
          </a:xfrm>
        </p:grpSpPr>
        <p:grpSp>
          <p:nvGrpSpPr>
            <p:cNvPr id="64" name="グループ化 63">
              <a:extLst>
                <a:ext uri="{FF2B5EF4-FFF2-40B4-BE49-F238E27FC236}">
                  <a16:creationId xmlns:a16="http://schemas.microsoft.com/office/drawing/2014/main" id="{2CCA1A36-151B-0E5C-92EF-D83DF9F556D7}"/>
                </a:ext>
              </a:extLst>
            </p:cNvPr>
            <p:cNvGrpSpPr/>
            <p:nvPr/>
          </p:nvGrpSpPr>
          <p:grpSpPr>
            <a:xfrm>
              <a:off x="4439816" y="1124744"/>
              <a:ext cx="4769258" cy="3888432"/>
              <a:chOff x="5439563" y="293725"/>
              <a:chExt cx="4769258" cy="3888432"/>
            </a:xfrm>
          </p:grpSpPr>
          <p:sp>
            <p:nvSpPr>
              <p:cNvPr id="70" name="フリーフォーム: 図形 69">
                <a:extLst>
                  <a:ext uri="{FF2B5EF4-FFF2-40B4-BE49-F238E27FC236}">
                    <a16:creationId xmlns:a16="http://schemas.microsoft.com/office/drawing/2014/main" id="{26B4C247-97A6-1E24-E255-74C839CD2669}"/>
                  </a:ext>
                </a:extLst>
              </p:cNvPr>
              <p:cNvSpPr/>
              <p:nvPr/>
            </p:nvSpPr>
            <p:spPr>
              <a:xfrm>
                <a:off x="5439563" y="293725"/>
                <a:ext cx="4769258" cy="3888432"/>
              </a:xfrm>
              <a:custGeom>
                <a:avLst/>
                <a:gdLst>
                  <a:gd name="connsiteX0" fmla="*/ 1779601 w 3525195"/>
                  <a:gd name="connsiteY0" fmla="*/ 102 h 3522538"/>
                  <a:gd name="connsiteX1" fmla="*/ 2012245 w 3525195"/>
                  <a:gd name="connsiteY1" fmla="*/ 228438 h 3522538"/>
                  <a:gd name="connsiteX2" fmla="*/ 2379340 w 3525195"/>
                  <a:gd name="connsiteY2" fmla="*/ 494298 h 3522538"/>
                  <a:gd name="connsiteX3" fmla="*/ 2437082 w 3525195"/>
                  <a:gd name="connsiteY3" fmla="*/ 516549 h 3522538"/>
                  <a:gd name="connsiteX4" fmla="*/ 2470371 w 3525195"/>
                  <a:gd name="connsiteY4" fmla="*/ 552328 h 3522538"/>
                  <a:gd name="connsiteX5" fmla="*/ 2483184 w 3525195"/>
                  <a:gd name="connsiteY5" fmla="*/ 547415 h 3522538"/>
                  <a:gd name="connsiteX6" fmla="*/ 2564981 w 3525195"/>
                  <a:gd name="connsiteY6" fmla="*/ 539663 h 3522538"/>
                  <a:gd name="connsiteX7" fmla="*/ 2724948 w 3525195"/>
                  <a:gd name="connsiteY7" fmla="*/ 678713 h 3522538"/>
                  <a:gd name="connsiteX8" fmla="*/ 3028587 w 3525195"/>
                  <a:gd name="connsiteY8" fmla="*/ 581877 h 3522538"/>
                  <a:gd name="connsiteX9" fmla="*/ 3178700 w 3525195"/>
                  <a:gd name="connsiteY9" fmla="*/ 871234 h 3522538"/>
                  <a:gd name="connsiteX10" fmla="*/ 3444932 w 3525195"/>
                  <a:gd name="connsiteY10" fmla="*/ 1238058 h 3522538"/>
                  <a:gd name="connsiteX11" fmla="*/ 3504172 w 3525195"/>
                  <a:gd name="connsiteY11" fmla="*/ 1483577 h 3522538"/>
                  <a:gd name="connsiteX12" fmla="*/ 3342073 w 3525195"/>
                  <a:gd name="connsiteY12" fmla="*/ 1648837 h 3522538"/>
                  <a:gd name="connsiteX13" fmla="*/ 3279563 w 3525195"/>
                  <a:gd name="connsiteY13" fmla="*/ 1889635 h 3522538"/>
                  <a:gd name="connsiteX14" fmla="*/ 3157913 w 3525195"/>
                  <a:gd name="connsiteY14" fmla="*/ 1977180 h 3522538"/>
                  <a:gd name="connsiteX15" fmla="*/ 3107276 w 3525195"/>
                  <a:gd name="connsiteY15" fmla="*/ 1985456 h 3522538"/>
                  <a:gd name="connsiteX16" fmla="*/ 3155838 w 3525195"/>
                  <a:gd name="connsiteY16" fmla="*/ 2016225 h 3522538"/>
                  <a:gd name="connsiteX17" fmla="*/ 3271344 w 3525195"/>
                  <a:gd name="connsiteY17" fmla="*/ 2160576 h 3522538"/>
                  <a:gd name="connsiteX18" fmla="*/ 3170317 w 3525195"/>
                  <a:gd name="connsiteY18" fmla="*/ 2416472 h 3522538"/>
                  <a:gd name="connsiteX19" fmla="*/ 3303241 w 3525195"/>
                  <a:gd name="connsiteY19" fmla="*/ 2706135 h 3522538"/>
                  <a:gd name="connsiteX20" fmla="*/ 3034211 w 3525195"/>
                  <a:gd name="connsiteY20" fmla="*/ 2890213 h 3522538"/>
                  <a:gd name="connsiteX21" fmla="*/ 2702360 w 3525195"/>
                  <a:gd name="connsiteY21" fmla="*/ 3198942 h 3522538"/>
                  <a:gd name="connsiteX22" fmla="*/ 2465832 w 3525195"/>
                  <a:gd name="connsiteY22" fmla="*/ 3287504 h 3522538"/>
                  <a:gd name="connsiteX23" fmla="*/ 2282141 w 3525195"/>
                  <a:gd name="connsiteY23" fmla="*/ 3146631 h 3522538"/>
                  <a:gd name="connsiteX24" fmla="*/ 2097822 w 3525195"/>
                  <a:gd name="connsiteY24" fmla="*/ 3144699 h 3522538"/>
                  <a:gd name="connsiteX25" fmla="*/ 2093187 w 3525195"/>
                  <a:gd name="connsiteY25" fmla="*/ 3142397 h 3522538"/>
                  <a:gd name="connsiteX26" fmla="*/ 2083048 w 3525195"/>
                  <a:gd name="connsiteY26" fmla="*/ 3212318 h 3522538"/>
                  <a:gd name="connsiteX27" fmla="*/ 2051225 w 3525195"/>
                  <a:gd name="connsiteY27" fmla="*/ 3279689 h 3522538"/>
                  <a:gd name="connsiteX28" fmla="*/ 1729218 w 3525195"/>
                  <a:gd name="connsiteY28" fmla="*/ 3330412 h 3522538"/>
                  <a:gd name="connsiteX29" fmla="*/ 1296949 w 3525195"/>
                  <a:gd name="connsiteY29" fmla="*/ 3466734 h 3522538"/>
                  <a:gd name="connsiteX30" fmla="*/ 1045309 w 3525195"/>
                  <a:gd name="connsiteY30" fmla="*/ 3445149 h 3522538"/>
                  <a:gd name="connsiteX31" fmla="*/ 939907 w 3525195"/>
                  <a:gd name="connsiteY31" fmla="*/ 3239049 h 3522538"/>
                  <a:gd name="connsiteX32" fmla="*/ 731311 w 3525195"/>
                  <a:gd name="connsiteY32" fmla="*/ 3103479 h 3522538"/>
                  <a:gd name="connsiteX33" fmla="*/ 713032 w 3525195"/>
                  <a:gd name="connsiteY33" fmla="*/ 3063770 h 3522538"/>
                  <a:gd name="connsiteX34" fmla="*/ 692063 w 3525195"/>
                  <a:gd name="connsiteY34" fmla="*/ 3062304 h 3522538"/>
                  <a:gd name="connsiteX35" fmla="*/ 501271 w 3525195"/>
                  <a:gd name="connsiteY35" fmla="*/ 2837273 h 3522538"/>
                  <a:gd name="connsiteX36" fmla="*/ 133771 w 3525195"/>
                  <a:gd name="connsiteY36" fmla="*/ 2571974 h 3522538"/>
                  <a:gd name="connsiteX37" fmla="*/ 797 w 3525195"/>
                  <a:gd name="connsiteY37" fmla="*/ 2357250 h 3522538"/>
                  <a:gd name="connsiteX38" fmla="*/ 103158 w 3525195"/>
                  <a:gd name="connsiteY38" fmla="*/ 2149620 h 3522538"/>
                  <a:gd name="connsiteX39" fmla="*/ 87316 w 3525195"/>
                  <a:gd name="connsiteY39" fmla="*/ 1901347 h 3522538"/>
                  <a:gd name="connsiteX40" fmla="*/ 294080 w 3525195"/>
                  <a:gd name="connsiteY40" fmla="*/ 1745090 h 3522538"/>
                  <a:gd name="connsiteX41" fmla="*/ 295323 w 3525195"/>
                  <a:gd name="connsiteY41" fmla="*/ 1743051 h 3522538"/>
                  <a:gd name="connsiteX42" fmla="*/ 272513 w 3525195"/>
                  <a:gd name="connsiteY42" fmla="*/ 1699631 h 3522538"/>
                  <a:gd name="connsiteX43" fmla="*/ 84733 w 3525195"/>
                  <a:gd name="connsiteY43" fmla="*/ 1530732 h 3522538"/>
                  <a:gd name="connsiteX44" fmla="*/ 124857 w 3525195"/>
                  <a:gd name="connsiteY44" fmla="*/ 1302746 h 3522538"/>
                  <a:gd name="connsiteX45" fmla="*/ 40127 w 3525195"/>
                  <a:gd name="connsiteY45" fmla="*/ 1068841 h 3522538"/>
                  <a:gd name="connsiteX46" fmla="*/ 194865 w 3525195"/>
                  <a:gd name="connsiteY46" fmla="*/ 860938 h 3522538"/>
                  <a:gd name="connsiteX47" fmla="*/ 196345 w 3525195"/>
                  <a:gd name="connsiteY47" fmla="*/ 855457 h 3522538"/>
                  <a:gd name="connsiteX48" fmla="*/ 265273 w 3525195"/>
                  <a:gd name="connsiteY48" fmla="*/ 556904 h 3522538"/>
                  <a:gd name="connsiteX49" fmla="*/ 600590 w 3525195"/>
                  <a:gd name="connsiteY49" fmla="*/ 488696 h 3522538"/>
                  <a:gd name="connsiteX50" fmla="*/ 600654 w 3525195"/>
                  <a:gd name="connsiteY50" fmla="*/ 488571 h 3522538"/>
                  <a:gd name="connsiteX51" fmla="*/ 630161 w 3525195"/>
                  <a:gd name="connsiteY51" fmla="*/ 430751 h 3522538"/>
                  <a:gd name="connsiteX52" fmla="*/ 903091 w 3525195"/>
                  <a:gd name="connsiteY52" fmla="*/ 379250 h 3522538"/>
                  <a:gd name="connsiteX53" fmla="*/ 926090 w 3525195"/>
                  <a:gd name="connsiteY53" fmla="*/ 404228 h 3522538"/>
                  <a:gd name="connsiteX54" fmla="*/ 944063 w 3525195"/>
                  <a:gd name="connsiteY54" fmla="*/ 387844 h 3522538"/>
                  <a:gd name="connsiteX55" fmla="*/ 956903 w 3525195"/>
                  <a:gd name="connsiteY55" fmla="*/ 380356 h 3522538"/>
                  <a:gd name="connsiteX56" fmla="*/ 962075 w 3525195"/>
                  <a:gd name="connsiteY56" fmla="*/ 369710 h 3522538"/>
                  <a:gd name="connsiteX57" fmla="*/ 1070402 w 3525195"/>
                  <a:gd name="connsiteY57" fmla="*/ 288594 h 3522538"/>
                  <a:gd name="connsiteX58" fmla="*/ 1105429 w 3525195"/>
                  <a:gd name="connsiteY58" fmla="*/ 286663 h 3522538"/>
                  <a:gd name="connsiteX59" fmla="*/ 1126188 w 3525195"/>
                  <a:gd name="connsiteY59" fmla="*/ 291202 h 3522538"/>
                  <a:gd name="connsiteX60" fmla="*/ 1131238 w 3525195"/>
                  <a:gd name="connsiteY60" fmla="*/ 278182 h 3522538"/>
                  <a:gd name="connsiteX61" fmla="*/ 1250517 w 3525195"/>
                  <a:gd name="connsiteY61" fmla="*/ 136935 h 3522538"/>
                  <a:gd name="connsiteX62" fmla="*/ 1521124 w 3525195"/>
                  <a:gd name="connsiteY62" fmla="*/ 186551 h 3522538"/>
                  <a:gd name="connsiteX63" fmla="*/ 1779601 w 3525195"/>
                  <a:gd name="connsiteY63" fmla="*/ 102 h 352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25195" h="3522538">
                    <a:moveTo>
                      <a:pt x="1779601" y="102"/>
                    </a:moveTo>
                    <a:cubicBezTo>
                      <a:pt x="1895211" y="-3464"/>
                      <a:pt x="1988052" y="87641"/>
                      <a:pt x="2012245" y="228438"/>
                    </a:cubicBezTo>
                    <a:cubicBezTo>
                      <a:pt x="2188861" y="153344"/>
                      <a:pt x="2354465" y="273255"/>
                      <a:pt x="2379340" y="494298"/>
                    </a:cubicBezTo>
                    <a:cubicBezTo>
                      <a:pt x="2400576" y="497015"/>
                      <a:pt x="2420010" y="504732"/>
                      <a:pt x="2437082" y="516549"/>
                    </a:cubicBezTo>
                    <a:lnTo>
                      <a:pt x="2470371" y="552328"/>
                    </a:lnTo>
                    <a:lnTo>
                      <a:pt x="2483184" y="547415"/>
                    </a:lnTo>
                    <a:cubicBezTo>
                      <a:pt x="2511736" y="539731"/>
                      <a:pt x="2539273" y="537295"/>
                      <a:pt x="2564981" y="539663"/>
                    </a:cubicBezTo>
                    <a:cubicBezTo>
                      <a:pt x="2642102" y="546766"/>
                      <a:pt x="2702758" y="597105"/>
                      <a:pt x="2724948" y="678713"/>
                    </a:cubicBezTo>
                    <a:cubicBezTo>
                      <a:pt x="2818797" y="591113"/>
                      <a:pt x="2934397" y="554249"/>
                      <a:pt x="3028587" y="581877"/>
                    </a:cubicBezTo>
                    <a:cubicBezTo>
                      <a:pt x="3139574" y="614436"/>
                      <a:pt x="3199487" y="729893"/>
                      <a:pt x="3178700" y="871234"/>
                    </a:cubicBezTo>
                    <a:cubicBezTo>
                      <a:pt x="3369911" y="854778"/>
                      <a:pt x="3490021" y="1020238"/>
                      <a:pt x="3444932" y="1238058"/>
                    </a:cubicBezTo>
                    <a:cubicBezTo>
                      <a:pt x="3522286" y="1274801"/>
                      <a:pt x="3547347" y="1378613"/>
                      <a:pt x="3504172" y="1483577"/>
                    </a:cubicBezTo>
                    <a:cubicBezTo>
                      <a:pt x="3472952" y="1559529"/>
                      <a:pt x="3411351" y="1622345"/>
                      <a:pt x="3342073" y="1648837"/>
                    </a:cubicBezTo>
                    <a:cubicBezTo>
                      <a:pt x="3364252" y="1722140"/>
                      <a:pt x="3339692" y="1816736"/>
                      <a:pt x="3279563" y="1889635"/>
                    </a:cubicBezTo>
                    <a:cubicBezTo>
                      <a:pt x="3244354" y="1932306"/>
                      <a:pt x="3201294" y="1962347"/>
                      <a:pt x="3157913" y="1977180"/>
                    </a:cubicBezTo>
                    <a:lnTo>
                      <a:pt x="3107276" y="1985456"/>
                    </a:lnTo>
                    <a:lnTo>
                      <a:pt x="3155838" y="2016225"/>
                    </a:lnTo>
                    <a:cubicBezTo>
                      <a:pt x="3208689" y="2055957"/>
                      <a:pt x="3249457" y="2106458"/>
                      <a:pt x="3271344" y="2160576"/>
                    </a:cubicBezTo>
                    <a:cubicBezTo>
                      <a:pt x="3315694" y="2270216"/>
                      <a:pt x="3274739" y="2373915"/>
                      <a:pt x="3170317" y="2416472"/>
                    </a:cubicBezTo>
                    <a:cubicBezTo>
                      <a:pt x="3268647" y="2499012"/>
                      <a:pt x="3319248" y="2609291"/>
                      <a:pt x="3303241" y="2706135"/>
                    </a:cubicBezTo>
                    <a:cubicBezTo>
                      <a:pt x="3284374" y="2820251"/>
                      <a:pt x="3177030" y="2893715"/>
                      <a:pt x="3034211" y="2890213"/>
                    </a:cubicBezTo>
                    <a:cubicBezTo>
                      <a:pt x="3073722" y="3078020"/>
                      <a:pt x="2924039" y="3217299"/>
                      <a:pt x="2702360" y="3198942"/>
                    </a:cubicBezTo>
                    <a:cubicBezTo>
                      <a:pt x="2675263" y="3280180"/>
                      <a:pt x="2575255" y="3317638"/>
                      <a:pt x="2465832" y="3287504"/>
                    </a:cubicBezTo>
                    <a:cubicBezTo>
                      <a:pt x="2386655" y="3265720"/>
                      <a:pt x="2316836" y="3212185"/>
                      <a:pt x="2282141" y="3146631"/>
                    </a:cubicBezTo>
                    <a:cubicBezTo>
                      <a:pt x="2229587" y="3169804"/>
                      <a:pt x="2161955" y="3168335"/>
                      <a:pt x="2097822" y="3144699"/>
                    </a:cubicBezTo>
                    <a:lnTo>
                      <a:pt x="2093187" y="3142397"/>
                    </a:lnTo>
                    <a:lnTo>
                      <a:pt x="2083048" y="3212318"/>
                    </a:lnTo>
                    <a:cubicBezTo>
                      <a:pt x="2075846" y="3236850"/>
                      <a:pt x="2065235" y="3259542"/>
                      <a:pt x="2051225" y="3279689"/>
                    </a:cubicBezTo>
                    <a:cubicBezTo>
                      <a:pt x="1985184" y="3374648"/>
                      <a:pt x="1856695" y="3394900"/>
                      <a:pt x="1729218" y="3330412"/>
                    </a:cubicBezTo>
                    <a:cubicBezTo>
                      <a:pt x="1684256" y="3516989"/>
                      <a:pt x="1489269" y="3578500"/>
                      <a:pt x="1296949" y="3466734"/>
                    </a:cubicBezTo>
                    <a:cubicBezTo>
                      <a:pt x="1237595" y="3528465"/>
                      <a:pt x="1131191" y="3519351"/>
                      <a:pt x="1045309" y="3445149"/>
                    </a:cubicBezTo>
                    <a:cubicBezTo>
                      <a:pt x="983156" y="3391478"/>
                      <a:pt x="943090" y="3313151"/>
                      <a:pt x="939907" y="3239049"/>
                    </a:cubicBezTo>
                    <a:cubicBezTo>
                      <a:pt x="863354" y="3236864"/>
                      <a:pt x="781410" y="3183604"/>
                      <a:pt x="731311" y="3103479"/>
                    </a:cubicBezTo>
                    <a:lnTo>
                      <a:pt x="713032" y="3063770"/>
                    </a:lnTo>
                    <a:lnTo>
                      <a:pt x="692063" y="3062304"/>
                    </a:lnTo>
                    <a:cubicBezTo>
                      <a:pt x="596487" y="3045476"/>
                      <a:pt x="522628" y="2960437"/>
                      <a:pt x="501271" y="2837273"/>
                    </a:cubicBezTo>
                    <a:cubicBezTo>
                      <a:pt x="324770" y="2912637"/>
                      <a:pt x="158983" y="2792978"/>
                      <a:pt x="133771" y="2571974"/>
                    </a:cubicBezTo>
                    <a:cubicBezTo>
                      <a:pt x="48809" y="2561235"/>
                      <a:pt x="-7427" y="2470448"/>
                      <a:pt x="797" y="2357250"/>
                    </a:cubicBezTo>
                    <a:cubicBezTo>
                      <a:pt x="6727" y="2275345"/>
                      <a:pt x="45623" y="2196429"/>
                      <a:pt x="103158" y="2149620"/>
                    </a:cubicBezTo>
                    <a:cubicBezTo>
                      <a:pt x="59190" y="2086915"/>
                      <a:pt x="52969" y="1989381"/>
                      <a:pt x="87316" y="1901347"/>
                    </a:cubicBezTo>
                    <a:cubicBezTo>
                      <a:pt x="127548" y="1798277"/>
                      <a:pt x="213399" y="1733391"/>
                      <a:pt x="294080" y="1745090"/>
                    </a:cubicBezTo>
                    <a:lnTo>
                      <a:pt x="295323" y="1743051"/>
                    </a:lnTo>
                    <a:lnTo>
                      <a:pt x="272513" y="1699631"/>
                    </a:lnTo>
                    <a:cubicBezTo>
                      <a:pt x="187944" y="1713112"/>
                      <a:pt x="108535" y="1641704"/>
                      <a:pt x="84733" y="1530732"/>
                    </a:cubicBezTo>
                    <a:cubicBezTo>
                      <a:pt x="67490" y="1450443"/>
                      <a:pt x="82733" y="1363794"/>
                      <a:pt x="124857" y="1302746"/>
                    </a:cubicBezTo>
                    <a:cubicBezTo>
                      <a:pt x="65091" y="1254861"/>
                      <a:pt x="31807" y="1162971"/>
                      <a:pt x="40127" y="1068841"/>
                    </a:cubicBezTo>
                    <a:cubicBezTo>
                      <a:pt x="49889" y="958628"/>
                      <a:pt x="114136" y="872299"/>
                      <a:pt x="194865" y="860938"/>
                    </a:cubicBezTo>
                    <a:cubicBezTo>
                      <a:pt x="195345" y="859097"/>
                      <a:pt x="195865" y="857297"/>
                      <a:pt x="196345" y="855457"/>
                    </a:cubicBezTo>
                    <a:cubicBezTo>
                      <a:pt x="185504" y="746925"/>
                      <a:pt x="210786" y="637473"/>
                      <a:pt x="265273" y="556904"/>
                    </a:cubicBezTo>
                    <a:cubicBezTo>
                      <a:pt x="351362" y="429650"/>
                      <a:pt x="490937" y="401287"/>
                      <a:pt x="600590" y="488696"/>
                    </a:cubicBezTo>
                    <a:lnTo>
                      <a:pt x="600654" y="488571"/>
                    </a:lnTo>
                    <a:lnTo>
                      <a:pt x="630161" y="430751"/>
                    </a:lnTo>
                    <a:cubicBezTo>
                      <a:pt x="698991" y="325769"/>
                      <a:pt x="815443" y="303270"/>
                      <a:pt x="903091" y="379250"/>
                    </a:cubicBezTo>
                    <a:lnTo>
                      <a:pt x="926090" y="404228"/>
                    </a:lnTo>
                    <a:lnTo>
                      <a:pt x="944063" y="387844"/>
                    </a:lnTo>
                    <a:lnTo>
                      <a:pt x="956903" y="380356"/>
                    </a:lnTo>
                    <a:lnTo>
                      <a:pt x="962075" y="369710"/>
                    </a:lnTo>
                    <a:cubicBezTo>
                      <a:pt x="989408" y="326075"/>
                      <a:pt x="1027768" y="296815"/>
                      <a:pt x="1070402" y="288594"/>
                    </a:cubicBezTo>
                    <a:cubicBezTo>
                      <a:pt x="1082133" y="286329"/>
                      <a:pt x="1093862" y="285715"/>
                      <a:pt x="1105429" y="286663"/>
                    </a:cubicBezTo>
                    <a:lnTo>
                      <a:pt x="1126188" y="291202"/>
                    </a:lnTo>
                    <a:lnTo>
                      <a:pt x="1131238" y="278182"/>
                    </a:lnTo>
                    <a:cubicBezTo>
                      <a:pt x="1159994" y="218644"/>
                      <a:pt x="1201656" y="168878"/>
                      <a:pt x="1250517" y="136935"/>
                    </a:cubicBezTo>
                    <a:cubicBezTo>
                      <a:pt x="1349508" y="72212"/>
                      <a:pt x="1459170" y="92334"/>
                      <a:pt x="1521124" y="186551"/>
                    </a:cubicBezTo>
                    <a:cubicBezTo>
                      <a:pt x="1583082" y="74111"/>
                      <a:pt x="1681490" y="3130"/>
                      <a:pt x="1779601" y="102"/>
                    </a:cubicBezTo>
                    <a:close/>
                  </a:path>
                </a:pathLst>
              </a:custGeom>
              <a:solidFill>
                <a:srgbClr val="FFFF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a:p>
            </p:txBody>
          </p:sp>
          <p:sp>
            <p:nvSpPr>
              <p:cNvPr id="71" name="フリーフォーム: 図形 70">
                <a:extLst>
                  <a:ext uri="{FF2B5EF4-FFF2-40B4-BE49-F238E27FC236}">
                    <a16:creationId xmlns:a16="http://schemas.microsoft.com/office/drawing/2014/main" id="{592FC8D4-5316-2E42-F23B-A54439C4ABED}"/>
                  </a:ext>
                </a:extLst>
              </p:cNvPr>
              <p:cNvSpPr/>
              <p:nvPr/>
            </p:nvSpPr>
            <p:spPr>
              <a:xfrm>
                <a:off x="5663952" y="476672"/>
                <a:ext cx="4320480" cy="3522538"/>
              </a:xfrm>
              <a:custGeom>
                <a:avLst/>
                <a:gdLst>
                  <a:gd name="connsiteX0" fmla="*/ 1779601 w 3525195"/>
                  <a:gd name="connsiteY0" fmla="*/ 102 h 3522538"/>
                  <a:gd name="connsiteX1" fmla="*/ 2012245 w 3525195"/>
                  <a:gd name="connsiteY1" fmla="*/ 228438 h 3522538"/>
                  <a:gd name="connsiteX2" fmla="*/ 2379340 w 3525195"/>
                  <a:gd name="connsiteY2" fmla="*/ 494298 h 3522538"/>
                  <a:gd name="connsiteX3" fmla="*/ 2437082 w 3525195"/>
                  <a:gd name="connsiteY3" fmla="*/ 516549 h 3522538"/>
                  <a:gd name="connsiteX4" fmla="*/ 2470371 w 3525195"/>
                  <a:gd name="connsiteY4" fmla="*/ 552328 h 3522538"/>
                  <a:gd name="connsiteX5" fmla="*/ 2483184 w 3525195"/>
                  <a:gd name="connsiteY5" fmla="*/ 547415 h 3522538"/>
                  <a:gd name="connsiteX6" fmla="*/ 2564981 w 3525195"/>
                  <a:gd name="connsiteY6" fmla="*/ 539663 h 3522538"/>
                  <a:gd name="connsiteX7" fmla="*/ 2724948 w 3525195"/>
                  <a:gd name="connsiteY7" fmla="*/ 678713 h 3522538"/>
                  <a:gd name="connsiteX8" fmla="*/ 3028587 w 3525195"/>
                  <a:gd name="connsiteY8" fmla="*/ 581877 h 3522538"/>
                  <a:gd name="connsiteX9" fmla="*/ 3178700 w 3525195"/>
                  <a:gd name="connsiteY9" fmla="*/ 871234 h 3522538"/>
                  <a:gd name="connsiteX10" fmla="*/ 3444932 w 3525195"/>
                  <a:gd name="connsiteY10" fmla="*/ 1238058 h 3522538"/>
                  <a:gd name="connsiteX11" fmla="*/ 3504172 w 3525195"/>
                  <a:gd name="connsiteY11" fmla="*/ 1483577 h 3522538"/>
                  <a:gd name="connsiteX12" fmla="*/ 3342073 w 3525195"/>
                  <a:gd name="connsiteY12" fmla="*/ 1648837 h 3522538"/>
                  <a:gd name="connsiteX13" fmla="*/ 3279563 w 3525195"/>
                  <a:gd name="connsiteY13" fmla="*/ 1889635 h 3522538"/>
                  <a:gd name="connsiteX14" fmla="*/ 3157913 w 3525195"/>
                  <a:gd name="connsiteY14" fmla="*/ 1977180 h 3522538"/>
                  <a:gd name="connsiteX15" fmla="*/ 3107276 w 3525195"/>
                  <a:gd name="connsiteY15" fmla="*/ 1985456 h 3522538"/>
                  <a:gd name="connsiteX16" fmla="*/ 3155838 w 3525195"/>
                  <a:gd name="connsiteY16" fmla="*/ 2016225 h 3522538"/>
                  <a:gd name="connsiteX17" fmla="*/ 3271344 w 3525195"/>
                  <a:gd name="connsiteY17" fmla="*/ 2160576 h 3522538"/>
                  <a:gd name="connsiteX18" fmla="*/ 3170317 w 3525195"/>
                  <a:gd name="connsiteY18" fmla="*/ 2416472 h 3522538"/>
                  <a:gd name="connsiteX19" fmla="*/ 3303241 w 3525195"/>
                  <a:gd name="connsiteY19" fmla="*/ 2706135 h 3522538"/>
                  <a:gd name="connsiteX20" fmla="*/ 3034211 w 3525195"/>
                  <a:gd name="connsiteY20" fmla="*/ 2890213 h 3522538"/>
                  <a:gd name="connsiteX21" fmla="*/ 2702360 w 3525195"/>
                  <a:gd name="connsiteY21" fmla="*/ 3198942 h 3522538"/>
                  <a:gd name="connsiteX22" fmla="*/ 2465832 w 3525195"/>
                  <a:gd name="connsiteY22" fmla="*/ 3287504 h 3522538"/>
                  <a:gd name="connsiteX23" fmla="*/ 2282141 w 3525195"/>
                  <a:gd name="connsiteY23" fmla="*/ 3146631 h 3522538"/>
                  <a:gd name="connsiteX24" fmla="*/ 2097822 w 3525195"/>
                  <a:gd name="connsiteY24" fmla="*/ 3144699 h 3522538"/>
                  <a:gd name="connsiteX25" fmla="*/ 2093187 w 3525195"/>
                  <a:gd name="connsiteY25" fmla="*/ 3142397 h 3522538"/>
                  <a:gd name="connsiteX26" fmla="*/ 2083048 w 3525195"/>
                  <a:gd name="connsiteY26" fmla="*/ 3212318 h 3522538"/>
                  <a:gd name="connsiteX27" fmla="*/ 2051225 w 3525195"/>
                  <a:gd name="connsiteY27" fmla="*/ 3279689 h 3522538"/>
                  <a:gd name="connsiteX28" fmla="*/ 1729218 w 3525195"/>
                  <a:gd name="connsiteY28" fmla="*/ 3330412 h 3522538"/>
                  <a:gd name="connsiteX29" fmla="*/ 1296949 w 3525195"/>
                  <a:gd name="connsiteY29" fmla="*/ 3466734 h 3522538"/>
                  <a:gd name="connsiteX30" fmla="*/ 1045309 w 3525195"/>
                  <a:gd name="connsiteY30" fmla="*/ 3445149 h 3522538"/>
                  <a:gd name="connsiteX31" fmla="*/ 939907 w 3525195"/>
                  <a:gd name="connsiteY31" fmla="*/ 3239049 h 3522538"/>
                  <a:gd name="connsiteX32" fmla="*/ 731311 w 3525195"/>
                  <a:gd name="connsiteY32" fmla="*/ 3103479 h 3522538"/>
                  <a:gd name="connsiteX33" fmla="*/ 713032 w 3525195"/>
                  <a:gd name="connsiteY33" fmla="*/ 3063770 h 3522538"/>
                  <a:gd name="connsiteX34" fmla="*/ 692063 w 3525195"/>
                  <a:gd name="connsiteY34" fmla="*/ 3062304 h 3522538"/>
                  <a:gd name="connsiteX35" fmla="*/ 501271 w 3525195"/>
                  <a:gd name="connsiteY35" fmla="*/ 2837273 h 3522538"/>
                  <a:gd name="connsiteX36" fmla="*/ 133771 w 3525195"/>
                  <a:gd name="connsiteY36" fmla="*/ 2571974 h 3522538"/>
                  <a:gd name="connsiteX37" fmla="*/ 797 w 3525195"/>
                  <a:gd name="connsiteY37" fmla="*/ 2357250 h 3522538"/>
                  <a:gd name="connsiteX38" fmla="*/ 103158 w 3525195"/>
                  <a:gd name="connsiteY38" fmla="*/ 2149620 h 3522538"/>
                  <a:gd name="connsiteX39" fmla="*/ 87316 w 3525195"/>
                  <a:gd name="connsiteY39" fmla="*/ 1901347 h 3522538"/>
                  <a:gd name="connsiteX40" fmla="*/ 294080 w 3525195"/>
                  <a:gd name="connsiteY40" fmla="*/ 1745090 h 3522538"/>
                  <a:gd name="connsiteX41" fmla="*/ 295323 w 3525195"/>
                  <a:gd name="connsiteY41" fmla="*/ 1743051 h 3522538"/>
                  <a:gd name="connsiteX42" fmla="*/ 272513 w 3525195"/>
                  <a:gd name="connsiteY42" fmla="*/ 1699631 h 3522538"/>
                  <a:gd name="connsiteX43" fmla="*/ 84733 w 3525195"/>
                  <a:gd name="connsiteY43" fmla="*/ 1530732 h 3522538"/>
                  <a:gd name="connsiteX44" fmla="*/ 124857 w 3525195"/>
                  <a:gd name="connsiteY44" fmla="*/ 1302746 h 3522538"/>
                  <a:gd name="connsiteX45" fmla="*/ 40127 w 3525195"/>
                  <a:gd name="connsiteY45" fmla="*/ 1068841 h 3522538"/>
                  <a:gd name="connsiteX46" fmla="*/ 194865 w 3525195"/>
                  <a:gd name="connsiteY46" fmla="*/ 860938 h 3522538"/>
                  <a:gd name="connsiteX47" fmla="*/ 196345 w 3525195"/>
                  <a:gd name="connsiteY47" fmla="*/ 855457 h 3522538"/>
                  <a:gd name="connsiteX48" fmla="*/ 265273 w 3525195"/>
                  <a:gd name="connsiteY48" fmla="*/ 556904 h 3522538"/>
                  <a:gd name="connsiteX49" fmla="*/ 600590 w 3525195"/>
                  <a:gd name="connsiteY49" fmla="*/ 488696 h 3522538"/>
                  <a:gd name="connsiteX50" fmla="*/ 600654 w 3525195"/>
                  <a:gd name="connsiteY50" fmla="*/ 488571 h 3522538"/>
                  <a:gd name="connsiteX51" fmla="*/ 630161 w 3525195"/>
                  <a:gd name="connsiteY51" fmla="*/ 430751 h 3522538"/>
                  <a:gd name="connsiteX52" fmla="*/ 903091 w 3525195"/>
                  <a:gd name="connsiteY52" fmla="*/ 379250 h 3522538"/>
                  <a:gd name="connsiteX53" fmla="*/ 926090 w 3525195"/>
                  <a:gd name="connsiteY53" fmla="*/ 404228 h 3522538"/>
                  <a:gd name="connsiteX54" fmla="*/ 944063 w 3525195"/>
                  <a:gd name="connsiteY54" fmla="*/ 387844 h 3522538"/>
                  <a:gd name="connsiteX55" fmla="*/ 956903 w 3525195"/>
                  <a:gd name="connsiteY55" fmla="*/ 380356 h 3522538"/>
                  <a:gd name="connsiteX56" fmla="*/ 962075 w 3525195"/>
                  <a:gd name="connsiteY56" fmla="*/ 369710 h 3522538"/>
                  <a:gd name="connsiteX57" fmla="*/ 1070402 w 3525195"/>
                  <a:gd name="connsiteY57" fmla="*/ 288594 h 3522538"/>
                  <a:gd name="connsiteX58" fmla="*/ 1105429 w 3525195"/>
                  <a:gd name="connsiteY58" fmla="*/ 286663 h 3522538"/>
                  <a:gd name="connsiteX59" fmla="*/ 1126188 w 3525195"/>
                  <a:gd name="connsiteY59" fmla="*/ 291202 h 3522538"/>
                  <a:gd name="connsiteX60" fmla="*/ 1131238 w 3525195"/>
                  <a:gd name="connsiteY60" fmla="*/ 278182 h 3522538"/>
                  <a:gd name="connsiteX61" fmla="*/ 1250517 w 3525195"/>
                  <a:gd name="connsiteY61" fmla="*/ 136935 h 3522538"/>
                  <a:gd name="connsiteX62" fmla="*/ 1521124 w 3525195"/>
                  <a:gd name="connsiteY62" fmla="*/ 186551 h 3522538"/>
                  <a:gd name="connsiteX63" fmla="*/ 1779601 w 3525195"/>
                  <a:gd name="connsiteY63" fmla="*/ 102 h 352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25195" h="3522538">
                    <a:moveTo>
                      <a:pt x="1779601" y="102"/>
                    </a:moveTo>
                    <a:cubicBezTo>
                      <a:pt x="1895211" y="-3464"/>
                      <a:pt x="1988052" y="87641"/>
                      <a:pt x="2012245" y="228438"/>
                    </a:cubicBezTo>
                    <a:cubicBezTo>
                      <a:pt x="2188861" y="153344"/>
                      <a:pt x="2354465" y="273255"/>
                      <a:pt x="2379340" y="494298"/>
                    </a:cubicBezTo>
                    <a:cubicBezTo>
                      <a:pt x="2400576" y="497015"/>
                      <a:pt x="2420010" y="504732"/>
                      <a:pt x="2437082" y="516549"/>
                    </a:cubicBezTo>
                    <a:lnTo>
                      <a:pt x="2470371" y="552328"/>
                    </a:lnTo>
                    <a:lnTo>
                      <a:pt x="2483184" y="547415"/>
                    </a:lnTo>
                    <a:cubicBezTo>
                      <a:pt x="2511736" y="539731"/>
                      <a:pt x="2539273" y="537295"/>
                      <a:pt x="2564981" y="539663"/>
                    </a:cubicBezTo>
                    <a:cubicBezTo>
                      <a:pt x="2642102" y="546766"/>
                      <a:pt x="2702758" y="597105"/>
                      <a:pt x="2724948" y="678713"/>
                    </a:cubicBezTo>
                    <a:cubicBezTo>
                      <a:pt x="2818797" y="591113"/>
                      <a:pt x="2934397" y="554249"/>
                      <a:pt x="3028587" y="581877"/>
                    </a:cubicBezTo>
                    <a:cubicBezTo>
                      <a:pt x="3139574" y="614436"/>
                      <a:pt x="3199487" y="729893"/>
                      <a:pt x="3178700" y="871234"/>
                    </a:cubicBezTo>
                    <a:cubicBezTo>
                      <a:pt x="3369911" y="854778"/>
                      <a:pt x="3490021" y="1020238"/>
                      <a:pt x="3444932" y="1238058"/>
                    </a:cubicBezTo>
                    <a:cubicBezTo>
                      <a:pt x="3522286" y="1274801"/>
                      <a:pt x="3547347" y="1378613"/>
                      <a:pt x="3504172" y="1483577"/>
                    </a:cubicBezTo>
                    <a:cubicBezTo>
                      <a:pt x="3472952" y="1559529"/>
                      <a:pt x="3411351" y="1622345"/>
                      <a:pt x="3342073" y="1648837"/>
                    </a:cubicBezTo>
                    <a:cubicBezTo>
                      <a:pt x="3364252" y="1722140"/>
                      <a:pt x="3339692" y="1816736"/>
                      <a:pt x="3279563" y="1889635"/>
                    </a:cubicBezTo>
                    <a:cubicBezTo>
                      <a:pt x="3244354" y="1932306"/>
                      <a:pt x="3201294" y="1962347"/>
                      <a:pt x="3157913" y="1977180"/>
                    </a:cubicBezTo>
                    <a:lnTo>
                      <a:pt x="3107276" y="1985456"/>
                    </a:lnTo>
                    <a:lnTo>
                      <a:pt x="3155838" y="2016225"/>
                    </a:lnTo>
                    <a:cubicBezTo>
                      <a:pt x="3208689" y="2055957"/>
                      <a:pt x="3249457" y="2106458"/>
                      <a:pt x="3271344" y="2160576"/>
                    </a:cubicBezTo>
                    <a:cubicBezTo>
                      <a:pt x="3315694" y="2270216"/>
                      <a:pt x="3274739" y="2373915"/>
                      <a:pt x="3170317" y="2416472"/>
                    </a:cubicBezTo>
                    <a:cubicBezTo>
                      <a:pt x="3268647" y="2499012"/>
                      <a:pt x="3319248" y="2609291"/>
                      <a:pt x="3303241" y="2706135"/>
                    </a:cubicBezTo>
                    <a:cubicBezTo>
                      <a:pt x="3284374" y="2820251"/>
                      <a:pt x="3177030" y="2893715"/>
                      <a:pt x="3034211" y="2890213"/>
                    </a:cubicBezTo>
                    <a:cubicBezTo>
                      <a:pt x="3073722" y="3078020"/>
                      <a:pt x="2924039" y="3217299"/>
                      <a:pt x="2702360" y="3198942"/>
                    </a:cubicBezTo>
                    <a:cubicBezTo>
                      <a:pt x="2675263" y="3280180"/>
                      <a:pt x="2575255" y="3317638"/>
                      <a:pt x="2465832" y="3287504"/>
                    </a:cubicBezTo>
                    <a:cubicBezTo>
                      <a:pt x="2386655" y="3265720"/>
                      <a:pt x="2316836" y="3212185"/>
                      <a:pt x="2282141" y="3146631"/>
                    </a:cubicBezTo>
                    <a:cubicBezTo>
                      <a:pt x="2229587" y="3169804"/>
                      <a:pt x="2161955" y="3168335"/>
                      <a:pt x="2097822" y="3144699"/>
                    </a:cubicBezTo>
                    <a:lnTo>
                      <a:pt x="2093187" y="3142397"/>
                    </a:lnTo>
                    <a:lnTo>
                      <a:pt x="2083048" y="3212318"/>
                    </a:lnTo>
                    <a:cubicBezTo>
                      <a:pt x="2075846" y="3236850"/>
                      <a:pt x="2065235" y="3259542"/>
                      <a:pt x="2051225" y="3279689"/>
                    </a:cubicBezTo>
                    <a:cubicBezTo>
                      <a:pt x="1985184" y="3374648"/>
                      <a:pt x="1856695" y="3394900"/>
                      <a:pt x="1729218" y="3330412"/>
                    </a:cubicBezTo>
                    <a:cubicBezTo>
                      <a:pt x="1684256" y="3516989"/>
                      <a:pt x="1489269" y="3578500"/>
                      <a:pt x="1296949" y="3466734"/>
                    </a:cubicBezTo>
                    <a:cubicBezTo>
                      <a:pt x="1237595" y="3528465"/>
                      <a:pt x="1131191" y="3519351"/>
                      <a:pt x="1045309" y="3445149"/>
                    </a:cubicBezTo>
                    <a:cubicBezTo>
                      <a:pt x="983156" y="3391478"/>
                      <a:pt x="943090" y="3313151"/>
                      <a:pt x="939907" y="3239049"/>
                    </a:cubicBezTo>
                    <a:cubicBezTo>
                      <a:pt x="863354" y="3236864"/>
                      <a:pt x="781410" y="3183604"/>
                      <a:pt x="731311" y="3103479"/>
                    </a:cubicBezTo>
                    <a:lnTo>
                      <a:pt x="713032" y="3063770"/>
                    </a:lnTo>
                    <a:lnTo>
                      <a:pt x="692063" y="3062304"/>
                    </a:lnTo>
                    <a:cubicBezTo>
                      <a:pt x="596487" y="3045476"/>
                      <a:pt x="522628" y="2960437"/>
                      <a:pt x="501271" y="2837273"/>
                    </a:cubicBezTo>
                    <a:cubicBezTo>
                      <a:pt x="324770" y="2912637"/>
                      <a:pt x="158983" y="2792978"/>
                      <a:pt x="133771" y="2571974"/>
                    </a:cubicBezTo>
                    <a:cubicBezTo>
                      <a:pt x="48809" y="2561235"/>
                      <a:pt x="-7427" y="2470448"/>
                      <a:pt x="797" y="2357250"/>
                    </a:cubicBezTo>
                    <a:cubicBezTo>
                      <a:pt x="6727" y="2275345"/>
                      <a:pt x="45623" y="2196429"/>
                      <a:pt x="103158" y="2149620"/>
                    </a:cubicBezTo>
                    <a:cubicBezTo>
                      <a:pt x="59190" y="2086915"/>
                      <a:pt x="52969" y="1989381"/>
                      <a:pt x="87316" y="1901347"/>
                    </a:cubicBezTo>
                    <a:cubicBezTo>
                      <a:pt x="127548" y="1798277"/>
                      <a:pt x="213399" y="1733391"/>
                      <a:pt x="294080" y="1745090"/>
                    </a:cubicBezTo>
                    <a:lnTo>
                      <a:pt x="295323" y="1743051"/>
                    </a:lnTo>
                    <a:lnTo>
                      <a:pt x="272513" y="1699631"/>
                    </a:lnTo>
                    <a:cubicBezTo>
                      <a:pt x="187944" y="1713112"/>
                      <a:pt x="108535" y="1641704"/>
                      <a:pt x="84733" y="1530732"/>
                    </a:cubicBezTo>
                    <a:cubicBezTo>
                      <a:pt x="67490" y="1450443"/>
                      <a:pt x="82733" y="1363794"/>
                      <a:pt x="124857" y="1302746"/>
                    </a:cubicBezTo>
                    <a:cubicBezTo>
                      <a:pt x="65091" y="1254861"/>
                      <a:pt x="31807" y="1162971"/>
                      <a:pt x="40127" y="1068841"/>
                    </a:cubicBezTo>
                    <a:cubicBezTo>
                      <a:pt x="49889" y="958628"/>
                      <a:pt x="114136" y="872299"/>
                      <a:pt x="194865" y="860938"/>
                    </a:cubicBezTo>
                    <a:cubicBezTo>
                      <a:pt x="195345" y="859097"/>
                      <a:pt x="195865" y="857297"/>
                      <a:pt x="196345" y="855457"/>
                    </a:cubicBezTo>
                    <a:cubicBezTo>
                      <a:pt x="185504" y="746925"/>
                      <a:pt x="210786" y="637473"/>
                      <a:pt x="265273" y="556904"/>
                    </a:cubicBezTo>
                    <a:cubicBezTo>
                      <a:pt x="351362" y="429650"/>
                      <a:pt x="490937" y="401287"/>
                      <a:pt x="600590" y="488696"/>
                    </a:cubicBezTo>
                    <a:lnTo>
                      <a:pt x="600654" y="488571"/>
                    </a:lnTo>
                    <a:lnTo>
                      <a:pt x="630161" y="430751"/>
                    </a:lnTo>
                    <a:cubicBezTo>
                      <a:pt x="698991" y="325769"/>
                      <a:pt x="815443" y="303270"/>
                      <a:pt x="903091" y="379250"/>
                    </a:cubicBezTo>
                    <a:lnTo>
                      <a:pt x="926090" y="404228"/>
                    </a:lnTo>
                    <a:lnTo>
                      <a:pt x="944063" y="387844"/>
                    </a:lnTo>
                    <a:lnTo>
                      <a:pt x="956903" y="380356"/>
                    </a:lnTo>
                    <a:lnTo>
                      <a:pt x="962075" y="369710"/>
                    </a:lnTo>
                    <a:cubicBezTo>
                      <a:pt x="989408" y="326075"/>
                      <a:pt x="1027768" y="296815"/>
                      <a:pt x="1070402" y="288594"/>
                    </a:cubicBezTo>
                    <a:cubicBezTo>
                      <a:pt x="1082133" y="286329"/>
                      <a:pt x="1093862" y="285715"/>
                      <a:pt x="1105429" y="286663"/>
                    </a:cubicBezTo>
                    <a:lnTo>
                      <a:pt x="1126188" y="291202"/>
                    </a:lnTo>
                    <a:lnTo>
                      <a:pt x="1131238" y="278182"/>
                    </a:lnTo>
                    <a:cubicBezTo>
                      <a:pt x="1159994" y="218644"/>
                      <a:pt x="1201656" y="168878"/>
                      <a:pt x="1250517" y="136935"/>
                    </a:cubicBezTo>
                    <a:cubicBezTo>
                      <a:pt x="1349508" y="72212"/>
                      <a:pt x="1459170" y="92334"/>
                      <a:pt x="1521124" y="186551"/>
                    </a:cubicBezTo>
                    <a:cubicBezTo>
                      <a:pt x="1583082" y="74111"/>
                      <a:pt x="1681490" y="3130"/>
                      <a:pt x="1779601" y="102"/>
                    </a:cubicBez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a:p>
            </p:txBody>
          </p:sp>
        </p:grpSp>
        <p:sp>
          <p:nvSpPr>
            <p:cNvPr id="65" name="テキスト ボックス 64">
              <a:extLst>
                <a:ext uri="{FF2B5EF4-FFF2-40B4-BE49-F238E27FC236}">
                  <a16:creationId xmlns:a16="http://schemas.microsoft.com/office/drawing/2014/main" id="{43B08BCC-B535-1609-629F-1370BC875CC3}"/>
                </a:ext>
              </a:extLst>
            </p:cNvPr>
            <p:cNvSpPr txBox="1"/>
            <p:nvPr/>
          </p:nvSpPr>
          <p:spPr>
            <a:xfrm>
              <a:off x="5087888" y="1693783"/>
              <a:ext cx="3521578" cy="2834249"/>
            </a:xfrm>
            <a:prstGeom prst="rect">
              <a:avLst/>
            </a:prstGeom>
            <a:noFill/>
          </p:spPr>
          <p:txBody>
            <a:bodyPr wrap="square" anchor="ctr">
              <a:noAutofit/>
            </a:bodyPr>
            <a:lstStyle/>
            <a:p>
              <a:pPr>
                <a:spcBef>
                  <a:spcPts val="450"/>
                </a:spcBef>
              </a:pPr>
              <a:r>
                <a:rPr lang="ja-JP" altLang="en-US" sz="1400" dirty="0">
                  <a:latin typeface="+mn-ea"/>
                </a:rPr>
                <a:t>❶ </a:t>
              </a:r>
              <a:r>
                <a:rPr kumimoji="1" lang="ja-JP" altLang="en-US" sz="1400" dirty="0">
                  <a:latin typeface="+mn-ea"/>
                </a:rPr>
                <a:t>支給手続きに会社法の規制</a:t>
              </a:r>
              <a:endParaRPr kumimoji="1" lang="en-US" altLang="ja-JP" sz="1400" dirty="0">
                <a:latin typeface="+mn-ea"/>
              </a:endParaRPr>
            </a:p>
            <a:p>
              <a:pPr>
                <a:spcBef>
                  <a:spcPts val="450"/>
                </a:spcBef>
              </a:pPr>
              <a:r>
                <a:rPr lang="ja-JP" altLang="en-US" sz="1400" dirty="0">
                  <a:latin typeface="+mn-ea"/>
                </a:rPr>
                <a:t>　　定款に記載 </a:t>
              </a:r>
              <a:r>
                <a:rPr lang="en-US" altLang="ja-JP" sz="1400" dirty="0">
                  <a:latin typeface="+mn-ea"/>
                </a:rPr>
                <a:t>or </a:t>
              </a:r>
              <a:r>
                <a:rPr lang="ja-JP" altLang="en-US" sz="1400" dirty="0">
                  <a:latin typeface="+mn-ea"/>
                </a:rPr>
                <a:t>株主総会の決議</a:t>
              </a:r>
              <a:endParaRPr lang="en-US" altLang="ja-JP" sz="1400" dirty="0">
                <a:latin typeface="+mn-ea"/>
              </a:endParaRPr>
            </a:p>
            <a:p>
              <a:pPr>
                <a:spcBef>
                  <a:spcPts val="450"/>
                </a:spcBef>
              </a:pPr>
              <a:r>
                <a:rPr kumimoji="1" lang="ja-JP" altLang="en-US" sz="1400" dirty="0">
                  <a:latin typeface="+mn-ea"/>
                </a:rPr>
                <a:t>　　（会社法第</a:t>
              </a:r>
              <a:r>
                <a:rPr kumimoji="1" lang="en-US" altLang="ja-JP" sz="1400" dirty="0">
                  <a:latin typeface="+mn-ea"/>
                </a:rPr>
                <a:t>361</a:t>
              </a:r>
              <a:r>
                <a:rPr kumimoji="1" lang="ja-JP" altLang="en-US" sz="1400" dirty="0">
                  <a:latin typeface="+mn-ea"/>
                </a:rPr>
                <a:t>条）</a:t>
              </a:r>
              <a:endParaRPr kumimoji="1" lang="en-US" altLang="ja-JP" sz="1400" dirty="0">
                <a:latin typeface="+mn-ea"/>
              </a:endParaRPr>
            </a:p>
            <a:p>
              <a:pPr>
                <a:spcBef>
                  <a:spcPts val="450"/>
                </a:spcBef>
              </a:pPr>
              <a:r>
                <a:rPr lang="ja-JP" altLang="en-US" sz="1400" dirty="0">
                  <a:latin typeface="+mn-ea"/>
                </a:rPr>
                <a:t>❷ 妥当な金額と証明できれば</a:t>
              </a:r>
              <a:endParaRPr lang="en-US" altLang="ja-JP" sz="1400" dirty="0">
                <a:latin typeface="+mn-ea"/>
              </a:endParaRPr>
            </a:p>
            <a:p>
              <a:pPr>
                <a:spcBef>
                  <a:spcPts val="450"/>
                </a:spcBef>
              </a:pPr>
              <a:r>
                <a:rPr lang="ja-JP" altLang="en-US" sz="1400" dirty="0">
                  <a:latin typeface="+mn-ea"/>
                </a:rPr>
                <a:t>　　損金として認められやすい</a:t>
              </a:r>
              <a:endParaRPr lang="en-US" altLang="ja-JP" sz="1400" dirty="0">
                <a:latin typeface="+mn-ea"/>
              </a:endParaRPr>
            </a:p>
            <a:p>
              <a:pPr>
                <a:spcBef>
                  <a:spcPts val="450"/>
                </a:spcBef>
              </a:pPr>
              <a:r>
                <a:rPr lang="ja-JP" altLang="en-US" sz="1400" dirty="0">
                  <a:latin typeface="+mn-ea"/>
                </a:rPr>
                <a:t>❸ </a:t>
              </a:r>
              <a:r>
                <a:rPr kumimoji="1" lang="ja-JP" altLang="en-US" sz="1400" dirty="0">
                  <a:latin typeface="+mn-ea"/>
                </a:rPr>
                <a:t>計画的な資金準備が必要</a:t>
              </a:r>
            </a:p>
          </p:txBody>
        </p:sp>
      </p:grpSp>
      <p:sp>
        <p:nvSpPr>
          <p:cNvPr id="27" name="正方形/長方形 26">
            <a:extLst>
              <a:ext uri="{FF2B5EF4-FFF2-40B4-BE49-F238E27FC236}">
                <a16:creationId xmlns:a16="http://schemas.microsoft.com/office/drawing/2014/main" id="{B2B64DDE-2F40-199C-ED5F-6AC8D29BEA6D}"/>
              </a:ext>
            </a:extLst>
          </p:cNvPr>
          <p:cNvSpPr/>
          <p:nvPr/>
        </p:nvSpPr>
        <p:spPr>
          <a:xfrm>
            <a:off x="0" y="6195555"/>
            <a:ext cx="9144000" cy="49180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妥当な金額を証明するためには「役員退職金規程」が必要</a:t>
            </a:r>
          </a:p>
        </p:txBody>
      </p:sp>
    </p:spTree>
    <p:extLst>
      <p:ext uri="{BB962C8B-B14F-4D97-AF65-F5344CB8AC3E}">
        <p14:creationId xmlns:p14="http://schemas.microsoft.com/office/powerpoint/2010/main" val="10109409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 calcmode="lin" valueType="num">
                                      <p:cBhvr>
                                        <p:cTn id="9" dur="500" fill="hold"/>
                                        <p:tgtEl>
                                          <p:spTgt spid="39"/>
                                        </p:tgtEl>
                                        <p:attrNameLst>
                                          <p:attrName>style.rotation</p:attrName>
                                        </p:attrNameLst>
                                      </p:cBhvr>
                                      <p:tavLst>
                                        <p:tav tm="0">
                                          <p:val>
                                            <p:fltVal val="360"/>
                                          </p:val>
                                        </p:tav>
                                        <p:tav tm="100000">
                                          <p:val>
                                            <p:fltVal val="0"/>
                                          </p:val>
                                        </p:tav>
                                      </p:tavLst>
                                    </p:anim>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DCFAE93-FE96-9FE8-9954-A644B8C68E47}"/>
              </a:ext>
            </a:extLst>
          </p:cNvPr>
          <p:cNvSpPr/>
          <p:nvPr/>
        </p:nvSpPr>
        <p:spPr>
          <a:xfrm>
            <a:off x="251520" y="305198"/>
            <a:ext cx="8640960"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役員退職金規程と効力</a:t>
            </a:r>
          </a:p>
        </p:txBody>
      </p:sp>
      <p:sp>
        <p:nvSpPr>
          <p:cNvPr id="27" name="正方形/長方形 26">
            <a:extLst>
              <a:ext uri="{FF2B5EF4-FFF2-40B4-BE49-F238E27FC236}">
                <a16:creationId xmlns:a16="http://schemas.microsoft.com/office/drawing/2014/main" id="{B2B64DDE-2F40-199C-ED5F-6AC8D29BEA6D}"/>
              </a:ext>
            </a:extLst>
          </p:cNvPr>
          <p:cNvSpPr/>
          <p:nvPr/>
        </p:nvSpPr>
        <p:spPr>
          <a:xfrm>
            <a:off x="0" y="6195555"/>
            <a:ext cx="9144000" cy="49180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役員退職金の金額はいくらが妥当なのでしょうか？</a:t>
            </a:r>
          </a:p>
        </p:txBody>
      </p:sp>
      <p:sp>
        <p:nvSpPr>
          <p:cNvPr id="2" name="フリーフォーム: 図形 1">
            <a:extLst>
              <a:ext uri="{FF2B5EF4-FFF2-40B4-BE49-F238E27FC236}">
                <a16:creationId xmlns:a16="http://schemas.microsoft.com/office/drawing/2014/main" id="{2B6C3880-5EDA-BC67-0629-A77DC32728A0}"/>
              </a:ext>
            </a:extLst>
          </p:cNvPr>
          <p:cNvSpPr/>
          <p:nvPr/>
        </p:nvSpPr>
        <p:spPr>
          <a:xfrm>
            <a:off x="2005769" y="2512009"/>
            <a:ext cx="761893" cy="2343919"/>
          </a:xfrm>
          <a:custGeom>
            <a:avLst/>
            <a:gdLst>
              <a:gd name="connsiteX0" fmla="*/ 254 w 1015857"/>
              <a:gd name="connsiteY0" fmla="*/ 0 h 2585162"/>
              <a:gd name="connsiteX1" fmla="*/ 40037 w 1015857"/>
              <a:gd name="connsiteY1" fmla="*/ 0 h 2585162"/>
              <a:gd name="connsiteX2" fmla="*/ 39781 w 1015857"/>
              <a:gd name="connsiteY2" fmla="*/ 10015 h 2585162"/>
              <a:gd name="connsiteX3" fmla="*/ 951504 w 1015857"/>
              <a:gd name="connsiteY3" fmla="*/ 2515315 h 2585162"/>
              <a:gd name="connsiteX4" fmla="*/ 1015857 w 1015857"/>
              <a:gd name="connsiteY4" fmla="*/ 2585162 h 2585162"/>
              <a:gd name="connsiteX5" fmla="*/ 930040 w 1015857"/>
              <a:gd name="connsiteY5" fmla="*/ 2585162 h 2585162"/>
              <a:gd name="connsiteX6" fmla="*/ 920808 w 1015857"/>
              <a:gd name="connsiteY6" fmla="*/ 2575005 h 2585162"/>
              <a:gd name="connsiteX7" fmla="*/ 0 w 1015857"/>
              <a:gd name="connsiteY7" fmla="*/ 10015 h 258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857" h="2585162">
                <a:moveTo>
                  <a:pt x="254" y="0"/>
                </a:moveTo>
                <a:lnTo>
                  <a:pt x="40037" y="0"/>
                </a:lnTo>
                <a:lnTo>
                  <a:pt x="39781" y="10015"/>
                </a:lnTo>
                <a:cubicBezTo>
                  <a:pt x="39781" y="961672"/>
                  <a:pt x="381932" y="1834497"/>
                  <a:pt x="951504" y="2515315"/>
                </a:cubicBezTo>
                <a:lnTo>
                  <a:pt x="1015857" y="2585162"/>
                </a:lnTo>
                <a:lnTo>
                  <a:pt x="930040" y="2585162"/>
                </a:lnTo>
                <a:lnTo>
                  <a:pt x="920808" y="2575005"/>
                </a:lnTo>
                <a:cubicBezTo>
                  <a:pt x="345560" y="1877966"/>
                  <a:pt x="0" y="984345"/>
                  <a:pt x="0" y="10015"/>
                </a:cubicBezTo>
                <a:close/>
              </a:path>
            </a:pathLst>
          </a:cu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a:p>
        </p:txBody>
      </p:sp>
      <p:sp>
        <p:nvSpPr>
          <p:cNvPr id="3" name="Oval 124">
            <a:extLst>
              <a:ext uri="{FF2B5EF4-FFF2-40B4-BE49-F238E27FC236}">
                <a16:creationId xmlns:a16="http://schemas.microsoft.com/office/drawing/2014/main" id="{7DA84C97-A9D4-6A02-A1E1-0CC9069AAB63}"/>
              </a:ext>
            </a:extLst>
          </p:cNvPr>
          <p:cNvSpPr/>
          <p:nvPr/>
        </p:nvSpPr>
        <p:spPr bwMode="auto">
          <a:xfrm>
            <a:off x="637280" y="1865812"/>
            <a:ext cx="1239430" cy="1242137"/>
          </a:xfrm>
          <a:prstGeom prst="ellipse">
            <a:avLst/>
          </a:prstGeom>
          <a:solidFill>
            <a:schemeClr val="accent1">
              <a:lumMod val="20000"/>
              <a:lumOff val="80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4" name="正方形/長方形 3">
            <a:extLst>
              <a:ext uri="{FF2B5EF4-FFF2-40B4-BE49-F238E27FC236}">
                <a16:creationId xmlns:a16="http://schemas.microsoft.com/office/drawing/2014/main" id="{69CF044D-E14A-A1FA-4168-1D742E5D4E73}"/>
              </a:ext>
            </a:extLst>
          </p:cNvPr>
          <p:cNvSpPr/>
          <p:nvPr/>
        </p:nvSpPr>
        <p:spPr>
          <a:xfrm>
            <a:off x="1270628" y="2485009"/>
            <a:ext cx="6549426" cy="27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 name="コンテンツ プレースホルダー 2">
            <a:extLst>
              <a:ext uri="{FF2B5EF4-FFF2-40B4-BE49-F238E27FC236}">
                <a16:creationId xmlns:a16="http://schemas.microsoft.com/office/drawing/2014/main" id="{7396E126-2AEA-1514-0860-8C9CFE38626F}"/>
              </a:ext>
            </a:extLst>
          </p:cNvPr>
          <p:cNvSpPr txBox="1">
            <a:spLocks/>
          </p:cNvSpPr>
          <p:nvPr/>
        </p:nvSpPr>
        <p:spPr>
          <a:xfrm>
            <a:off x="675482" y="980728"/>
            <a:ext cx="7793037" cy="269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600" dirty="0">
                <a:latin typeface="+mn-ea"/>
              </a:rPr>
              <a:t>「退任」「死亡」いずれにしても、役員退職金規程があれば手続きはスムーズに進みます</a:t>
            </a:r>
          </a:p>
        </p:txBody>
      </p:sp>
      <p:grpSp>
        <p:nvGrpSpPr>
          <p:cNvPr id="7" name="Group 13">
            <a:extLst>
              <a:ext uri="{FF2B5EF4-FFF2-40B4-BE49-F238E27FC236}">
                <a16:creationId xmlns:a16="http://schemas.microsoft.com/office/drawing/2014/main" id="{6A71B0E9-0409-DC07-E2FA-A173B2F63188}"/>
              </a:ext>
            </a:extLst>
          </p:cNvPr>
          <p:cNvGrpSpPr/>
          <p:nvPr/>
        </p:nvGrpSpPr>
        <p:grpSpPr>
          <a:xfrm>
            <a:off x="1157466" y="2398653"/>
            <a:ext cx="190115" cy="190531"/>
            <a:chOff x="1313213" y="3673772"/>
            <a:chExt cx="266698" cy="267282"/>
          </a:xfrm>
        </p:grpSpPr>
        <p:sp>
          <p:nvSpPr>
            <p:cNvPr id="8" name="Oval 100">
              <a:extLst>
                <a:ext uri="{FF2B5EF4-FFF2-40B4-BE49-F238E27FC236}">
                  <a16:creationId xmlns:a16="http://schemas.microsoft.com/office/drawing/2014/main" id="{87E90136-15BF-85D8-7863-B89D9E8175B8}"/>
                </a:ext>
              </a:extLst>
            </p:cNvPr>
            <p:cNvSpPr/>
            <p:nvPr/>
          </p:nvSpPr>
          <p:spPr bwMode="auto">
            <a:xfrm>
              <a:off x="1313213"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9" name="Oval 120">
              <a:extLst>
                <a:ext uri="{FF2B5EF4-FFF2-40B4-BE49-F238E27FC236}">
                  <a16:creationId xmlns:a16="http://schemas.microsoft.com/office/drawing/2014/main" id="{3330F8CF-EBF6-A567-0013-368FC594A587}"/>
                </a:ext>
              </a:extLst>
            </p:cNvPr>
            <p:cNvSpPr/>
            <p:nvPr/>
          </p:nvSpPr>
          <p:spPr bwMode="auto">
            <a:xfrm>
              <a:off x="1364648" y="3725320"/>
              <a:ext cx="163828" cy="164186"/>
            </a:xfrm>
            <a:prstGeom prst="ellipse">
              <a:avLst/>
            </a:prstGeom>
            <a:solidFill>
              <a:schemeClr val="accent1"/>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sp>
        <p:nvSpPr>
          <p:cNvPr id="10" name="TextBox 127">
            <a:extLst>
              <a:ext uri="{FF2B5EF4-FFF2-40B4-BE49-F238E27FC236}">
                <a16:creationId xmlns:a16="http://schemas.microsoft.com/office/drawing/2014/main" id="{3A55E1FF-A9C5-4301-7B82-20B8C03BFB63}"/>
              </a:ext>
            </a:extLst>
          </p:cNvPr>
          <p:cNvSpPr txBox="1"/>
          <p:nvPr/>
        </p:nvSpPr>
        <p:spPr>
          <a:xfrm>
            <a:off x="611560" y="2668683"/>
            <a:ext cx="1281926" cy="364202"/>
          </a:xfrm>
          <a:prstGeom prst="rect">
            <a:avLst/>
          </a:prstGeom>
          <a:noFill/>
        </p:spPr>
        <p:txBody>
          <a:bodyPr wrap="square" lIns="0" tIns="0" rIns="0" bIns="0" anchor="t">
            <a:spAutoFit/>
          </a:bodyPr>
          <a:lstStyle/>
          <a:p>
            <a:pPr algn="ctr">
              <a:spcAft>
                <a:spcPts val="225"/>
              </a:spcAft>
            </a:pPr>
            <a:r>
              <a:rPr lang="ja-JP" altLang="en-US" sz="1100" b="1" dirty="0">
                <a:latin typeface="+mn-ea"/>
                <a:cs typeface="Mongolian Baiti" panose="03000500000000000000" pitchFamily="66" charset="0"/>
              </a:rPr>
              <a:t>役員退職金</a:t>
            </a:r>
            <a:endParaRPr lang="en-US" altLang="ja-JP" sz="1100" b="1" dirty="0">
              <a:latin typeface="+mn-ea"/>
              <a:cs typeface="Mongolian Baiti" panose="03000500000000000000" pitchFamily="66" charset="0"/>
            </a:endParaRPr>
          </a:p>
          <a:p>
            <a:pPr algn="ctr">
              <a:spcAft>
                <a:spcPts val="225"/>
              </a:spcAft>
            </a:pPr>
            <a:r>
              <a:rPr lang="ja-JP" altLang="en-US" sz="1100" b="1" dirty="0">
                <a:latin typeface="+mn-ea"/>
                <a:cs typeface="Mongolian Baiti" panose="03000500000000000000" pitchFamily="66" charset="0"/>
              </a:rPr>
              <a:t>規程制定の決議</a:t>
            </a:r>
            <a:endParaRPr lang="en-US" sz="1100" b="1" dirty="0">
              <a:latin typeface="+mn-ea"/>
              <a:cs typeface="Mongolian Baiti" panose="03000500000000000000" pitchFamily="66" charset="0"/>
            </a:endParaRPr>
          </a:p>
        </p:txBody>
      </p:sp>
      <p:sp>
        <p:nvSpPr>
          <p:cNvPr id="16" name="TextBox 130">
            <a:extLst>
              <a:ext uri="{FF2B5EF4-FFF2-40B4-BE49-F238E27FC236}">
                <a16:creationId xmlns:a16="http://schemas.microsoft.com/office/drawing/2014/main" id="{80FE424F-AB81-06BA-7A52-03F49F73177A}"/>
              </a:ext>
            </a:extLst>
          </p:cNvPr>
          <p:cNvSpPr txBox="1"/>
          <p:nvPr/>
        </p:nvSpPr>
        <p:spPr>
          <a:xfrm>
            <a:off x="619368" y="2020611"/>
            <a:ext cx="1281926" cy="246221"/>
          </a:xfrm>
          <a:prstGeom prst="rect">
            <a:avLst/>
          </a:prstGeom>
          <a:noFill/>
        </p:spPr>
        <p:txBody>
          <a:bodyPr wrap="square" lIns="0" tIns="0" rIns="0" bIns="0" anchor="t">
            <a:spAutoFit/>
          </a:bodyPr>
          <a:lstStyle/>
          <a:p>
            <a:pPr algn="ctr">
              <a:spcAft>
                <a:spcPts val="225"/>
              </a:spcAft>
            </a:pPr>
            <a:r>
              <a:rPr lang="ja-JP" altLang="en-US" sz="1600" b="1" dirty="0">
                <a:latin typeface="+mn-ea"/>
                <a:cs typeface="Mongolian Baiti" panose="03000500000000000000" pitchFamily="66" charset="0"/>
              </a:rPr>
              <a:t>株主総会</a:t>
            </a:r>
            <a:endParaRPr lang="en-US" sz="1600" b="1" dirty="0">
              <a:latin typeface="+mn-ea"/>
              <a:cs typeface="Mongolian Baiti" panose="03000500000000000000" pitchFamily="66" charset="0"/>
            </a:endParaRPr>
          </a:p>
        </p:txBody>
      </p:sp>
      <p:sp>
        <p:nvSpPr>
          <p:cNvPr id="17" name="コンテンツ プレースホルダー 2">
            <a:extLst>
              <a:ext uri="{FF2B5EF4-FFF2-40B4-BE49-F238E27FC236}">
                <a16:creationId xmlns:a16="http://schemas.microsoft.com/office/drawing/2014/main" id="{CDA3A5B2-DBA3-4345-16CC-790EE949EB9A}"/>
              </a:ext>
            </a:extLst>
          </p:cNvPr>
          <p:cNvSpPr txBox="1">
            <a:spLocks/>
          </p:cNvSpPr>
          <p:nvPr/>
        </p:nvSpPr>
        <p:spPr>
          <a:xfrm>
            <a:off x="2709084" y="5436600"/>
            <a:ext cx="5810324" cy="728704"/>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latin typeface="+mn-ea"/>
              </a:rPr>
              <a:t>退職金規程がない場合、株主総会を経なければ、金額を確定できない。</a:t>
            </a:r>
            <a:endParaRPr lang="en-US" altLang="ja-JP" sz="1100" dirty="0">
              <a:latin typeface="+mn-ea"/>
            </a:endParaRPr>
          </a:p>
          <a:p>
            <a:pPr marL="0" indent="0">
              <a:buNone/>
            </a:pPr>
            <a:r>
              <a:rPr lang="ja-JP" altLang="en-US" sz="1100" dirty="0">
                <a:latin typeface="+mn-ea"/>
              </a:rPr>
              <a:t>事前に役員退職金規程を株主総会にかけておけば、</a:t>
            </a:r>
            <a:r>
              <a:rPr lang="ja-JP" altLang="en-US" sz="1100" b="1" dirty="0">
                <a:solidFill>
                  <a:schemeClr val="accent5">
                    <a:lumMod val="75000"/>
                  </a:schemeClr>
                </a:solidFill>
                <a:latin typeface="+mn-ea"/>
              </a:rPr>
              <a:t>取締役で支給額を決め追認決議</a:t>
            </a:r>
            <a:r>
              <a:rPr lang="ja-JP" altLang="en-US" sz="1100" dirty="0">
                <a:latin typeface="+mn-ea"/>
              </a:rPr>
              <a:t>できる。</a:t>
            </a:r>
            <a:endParaRPr lang="en-US" altLang="ja-JP" sz="1100" dirty="0">
              <a:latin typeface="+mn-ea"/>
            </a:endParaRPr>
          </a:p>
        </p:txBody>
      </p:sp>
      <p:sp>
        <p:nvSpPr>
          <p:cNvPr id="18" name="コンテンツ プレースホルダー 2">
            <a:extLst>
              <a:ext uri="{FF2B5EF4-FFF2-40B4-BE49-F238E27FC236}">
                <a16:creationId xmlns:a16="http://schemas.microsoft.com/office/drawing/2014/main" id="{7ECBD478-4E29-24E9-582D-F06C84B72B4A}"/>
              </a:ext>
            </a:extLst>
          </p:cNvPr>
          <p:cNvSpPr txBox="1">
            <a:spLocks/>
          </p:cNvSpPr>
          <p:nvPr/>
        </p:nvSpPr>
        <p:spPr>
          <a:xfrm>
            <a:off x="2709084" y="3168348"/>
            <a:ext cx="5810324" cy="9113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latin typeface="+mn-ea"/>
              </a:rPr>
              <a:t>退職金額は定款に記載しても良いが、そのケースはほとんどない。</a:t>
            </a:r>
            <a:endParaRPr lang="en-US" altLang="ja-JP" sz="1100" dirty="0">
              <a:latin typeface="+mn-ea"/>
            </a:endParaRPr>
          </a:p>
          <a:p>
            <a:pPr marL="0" indent="0">
              <a:buNone/>
            </a:pPr>
            <a:r>
              <a:rPr lang="ja-JP" altLang="en-US" sz="1100" dirty="0">
                <a:latin typeface="+mn-ea"/>
              </a:rPr>
              <a:t>株主総会で支給額等を決定しても良いが、全株主に公表されることになる。</a:t>
            </a:r>
            <a:endParaRPr lang="en-US" altLang="ja-JP" sz="1100" dirty="0">
              <a:latin typeface="+mn-ea"/>
            </a:endParaRPr>
          </a:p>
          <a:p>
            <a:pPr marL="0" indent="0">
              <a:buNone/>
            </a:pPr>
            <a:r>
              <a:rPr lang="ja-JP" altLang="en-US" sz="1100" dirty="0">
                <a:latin typeface="+mn-ea"/>
              </a:rPr>
              <a:t>事前に役員退職金規程を株主総会にかけておけば、</a:t>
            </a:r>
            <a:r>
              <a:rPr lang="ja-JP" altLang="en-US" sz="1100" b="1" dirty="0">
                <a:solidFill>
                  <a:schemeClr val="accent5">
                    <a:lumMod val="75000"/>
                  </a:schemeClr>
                </a:solidFill>
                <a:latin typeface="+mn-ea"/>
              </a:rPr>
              <a:t>取締役への一任決議</a:t>
            </a:r>
            <a:r>
              <a:rPr lang="ja-JP" altLang="en-US" sz="1100" dirty="0">
                <a:latin typeface="+mn-ea"/>
              </a:rPr>
              <a:t>とできる。</a:t>
            </a:r>
            <a:endParaRPr lang="en-US" altLang="ja-JP" sz="1100" dirty="0">
              <a:latin typeface="+mn-ea"/>
            </a:endParaRPr>
          </a:p>
        </p:txBody>
      </p:sp>
      <p:sp>
        <p:nvSpPr>
          <p:cNvPr id="19" name="正方形/長方形 18">
            <a:extLst>
              <a:ext uri="{FF2B5EF4-FFF2-40B4-BE49-F238E27FC236}">
                <a16:creationId xmlns:a16="http://schemas.microsoft.com/office/drawing/2014/main" id="{A2ABC97A-67BF-92BF-5A54-941F66802AD9}"/>
              </a:ext>
            </a:extLst>
          </p:cNvPr>
          <p:cNvSpPr/>
          <p:nvPr/>
        </p:nvSpPr>
        <p:spPr>
          <a:xfrm>
            <a:off x="697574" y="1340768"/>
            <a:ext cx="3780420"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dirty="0">
                <a:solidFill>
                  <a:schemeClr val="tx1">
                    <a:lumMod val="95000"/>
                    <a:lumOff val="5000"/>
                  </a:schemeClr>
                </a:solidFill>
                <a:latin typeface="+mn-ea"/>
              </a:rPr>
              <a:t>【</a:t>
            </a:r>
            <a:r>
              <a:rPr lang="ja-JP" altLang="en-US" sz="1100" dirty="0">
                <a:solidFill>
                  <a:schemeClr val="tx1">
                    <a:lumMod val="95000"/>
                    <a:lumOff val="5000"/>
                  </a:schemeClr>
                </a:solidFill>
                <a:latin typeface="+mn-ea"/>
              </a:rPr>
              <a:t>役員退職金の支給手順</a:t>
            </a:r>
            <a:r>
              <a:rPr lang="en-US" altLang="ja-JP" sz="1100" dirty="0">
                <a:solidFill>
                  <a:schemeClr val="tx1">
                    <a:lumMod val="95000"/>
                    <a:lumOff val="5000"/>
                  </a:schemeClr>
                </a:solidFill>
                <a:latin typeface="+mn-ea"/>
              </a:rPr>
              <a:t>】</a:t>
            </a:r>
          </a:p>
        </p:txBody>
      </p:sp>
      <p:grpSp>
        <p:nvGrpSpPr>
          <p:cNvPr id="20" name="グループ化 19">
            <a:extLst>
              <a:ext uri="{FF2B5EF4-FFF2-40B4-BE49-F238E27FC236}">
                <a16:creationId xmlns:a16="http://schemas.microsoft.com/office/drawing/2014/main" id="{D8C700BF-C82B-F215-AE08-B218F56C56BF}"/>
              </a:ext>
            </a:extLst>
          </p:cNvPr>
          <p:cNvGrpSpPr/>
          <p:nvPr/>
        </p:nvGrpSpPr>
        <p:grpSpPr>
          <a:xfrm>
            <a:off x="2338100" y="1865477"/>
            <a:ext cx="6184058" cy="1242137"/>
            <a:chOff x="3755248" y="1709987"/>
            <a:chExt cx="8245410" cy="1656182"/>
          </a:xfrm>
        </p:grpSpPr>
        <p:grpSp>
          <p:nvGrpSpPr>
            <p:cNvPr id="21" name="Group 15">
              <a:extLst>
                <a:ext uri="{FF2B5EF4-FFF2-40B4-BE49-F238E27FC236}">
                  <a16:creationId xmlns:a16="http://schemas.microsoft.com/office/drawing/2014/main" id="{794741A3-B794-FFBC-886F-7E25A2828F92}"/>
                </a:ext>
              </a:extLst>
            </p:cNvPr>
            <p:cNvGrpSpPr/>
            <p:nvPr/>
          </p:nvGrpSpPr>
          <p:grpSpPr>
            <a:xfrm>
              <a:off x="4159579" y="2420888"/>
              <a:ext cx="253486" cy="254041"/>
              <a:chOff x="4412840" y="3673772"/>
              <a:chExt cx="266698" cy="267282"/>
            </a:xfrm>
          </p:grpSpPr>
          <p:sp>
            <p:nvSpPr>
              <p:cNvPr id="67" name="Oval 102">
                <a:extLst>
                  <a:ext uri="{FF2B5EF4-FFF2-40B4-BE49-F238E27FC236}">
                    <a16:creationId xmlns:a16="http://schemas.microsoft.com/office/drawing/2014/main" id="{DF27A89F-B989-C68A-E32B-B99E3B9A053B}"/>
                  </a:ext>
                </a:extLst>
              </p:cNvPr>
              <p:cNvSpPr/>
              <p:nvPr/>
            </p:nvSpPr>
            <p:spPr bwMode="auto">
              <a:xfrm>
                <a:off x="4412840"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68" name="Oval 122">
                <a:extLst>
                  <a:ext uri="{FF2B5EF4-FFF2-40B4-BE49-F238E27FC236}">
                    <a16:creationId xmlns:a16="http://schemas.microsoft.com/office/drawing/2014/main" id="{34320212-E353-5FDF-AB65-62814493646C}"/>
                  </a:ext>
                </a:extLst>
              </p:cNvPr>
              <p:cNvSpPr/>
              <p:nvPr/>
            </p:nvSpPr>
            <p:spPr bwMode="auto">
              <a:xfrm>
                <a:off x="4464275" y="3725320"/>
                <a:ext cx="163828" cy="164186"/>
              </a:xfrm>
              <a:prstGeom prst="ellipse">
                <a:avLst/>
              </a:prstGeom>
              <a:solidFill>
                <a:schemeClr val="accent3"/>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sp>
          <p:nvSpPr>
            <p:cNvPr id="22" name="Oval 124">
              <a:extLst>
                <a:ext uri="{FF2B5EF4-FFF2-40B4-BE49-F238E27FC236}">
                  <a16:creationId xmlns:a16="http://schemas.microsoft.com/office/drawing/2014/main" id="{97FEE4CA-7CD9-06BD-337E-3A89EA383480}"/>
                </a:ext>
              </a:extLst>
            </p:cNvPr>
            <p:cNvSpPr/>
            <p:nvPr/>
          </p:nvSpPr>
          <p:spPr bwMode="auto">
            <a:xfrm>
              <a:off x="5764290" y="1709987"/>
              <a:ext cx="1652573" cy="1656182"/>
            </a:xfrm>
            <a:prstGeom prst="ellipse">
              <a:avLst/>
            </a:prstGeom>
            <a:solidFill>
              <a:schemeClr val="accent5">
                <a:lumMod val="20000"/>
                <a:lumOff val="80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23" name="Oval 124">
              <a:extLst>
                <a:ext uri="{FF2B5EF4-FFF2-40B4-BE49-F238E27FC236}">
                  <a16:creationId xmlns:a16="http://schemas.microsoft.com/office/drawing/2014/main" id="{D3A43FEB-CE26-C466-5C4B-514BF30FE8D9}"/>
                </a:ext>
              </a:extLst>
            </p:cNvPr>
            <p:cNvSpPr/>
            <p:nvPr/>
          </p:nvSpPr>
          <p:spPr bwMode="auto">
            <a:xfrm>
              <a:off x="8328248" y="1709987"/>
              <a:ext cx="1652573" cy="1656182"/>
            </a:xfrm>
            <a:prstGeom prst="ellipse">
              <a:avLst/>
            </a:prstGeom>
            <a:solidFill>
              <a:schemeClr val="accent6">
                <a:lumMod val="20000"/>
                <a:lumOff val="80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nvGrpSpPr>
            <p:cNvPr id="24" name="Group 18">
              <a:extLst>
                <a:ext uri="{FF2B5EF4-FFF2-40B4-BE49-F238E27FC236}">
                  <a16:creationId xmlns:a16="http://schemas.microsoft.com/office/drawing/2014/main" id="{FC5066EA-D513-0C65-4531-A39DA938FFDE}"/>
                </a:ext>
              </a:extLst>
            </p:cNvPr>
            <p:cNvGrpSpPr/>
            <p:nvPr/>
          </p:nvGrpSpPr>
          <p:grpSpPr>
            <a:xfrm>
              <a:off x="9025362" y="2420888"/>
              <a:ext cx="253486" cy="254041"/>
              <a:chOff x="9062280" y="3673772"/>
              <a:chExt cx="266698" cy="267282"/>
            </a:xfrm>
          </p:grpSpPr>
          <p:sp>
            <p:nvSpPr>
              <p:cNvPr id="61" name="Oval 111">
                <a:extLst>
                  <a:ext uri="{FF2B5EF4-FFF2-40B4-BE49-F238E27FC236}">
                    <a16:creationId xmlns:a16="http://schemas.microsoft.com/office/drawing/2014/main" id="{CC0A736C-E178-CFE3-5FAE-9DB0912FB0B5}"/>
                  </a:ext>
                </a:extLst>
              </p:cNvPr>
              <p:cNvSpPr/>
              <p:nvPr/>
            </p:nvSpPr>
            <p:spPr bwMode="auto">
              <a:xfrm>
                <a:off x="9062280"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66" name="Oval 125">
                <a:extLst>
                  <a:ext uri="{FF2B5EF4-FFF2-40B4-BE49-F238E27FC236}">
                    <a16:creationId xmlns:a16="http://schemas.microsoft.com/office/drawing/2014/main" id="{89ECAEFF-BE28-D558-8799-FC664C3368AD}"/>
                  </a:ext>
                </a:extLst>
              </p:cNvPr>
              <p:cNvSpPr/>
              <p:nvPr/>
            </p:nvSpPr>
            <p:spPr bwMode="auto">
              <a:xfrm>
                <a:off x="9113715" y="3725320"/>
                <a:ext cx="163828" cy="164186"/>
              </a:xfrm>
              <a:prstGeom prst="ellipse">
                <a:avLst/>
              </a:prstGeom>
              <a:solidFill>
                <a:schemeClr val="accent6"/>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grpSp>
          <p:nvGrpSpPr>
            <p:cNvPr id="26" name="Group 19">
              <a:extLst>
                <a:ext uri="{FF2B5EF4-FFF2-40B4-BE49-F238E27FC236}">
                  <a16:creationId xmlns:a16="http://schemas.microsoft.com/office/drawing/2014/main" id="{16B8C604-42CF-D2CE-BBCF-0BCF45BE21DA}"/>
                </a:ext>
              </a:extLst>
            </p:cNvPr>
            <p:cNvGrpSpPr/>
            <p:nvPr/>
          </p:nvGrpSpPr>
          <p:grpSpPr>
            <a:xfrm>
              <a:off x="11019296" y="2420888"/>
              <a:ext cx="253486" cy="254041"/>
              <a:chOff x="10612090" y="3673772"/>
              <a:chExt cx="266698" cy="267282"/>
            </a:xfrm>
          </p:grpSpPr>
          <p:sp>
            <p:nvSpPr>
              <p:cNvPr id="57" name="Oval 112">
                <a:extLst>
                  <a:ext uri="{FF2B5EF4-FFF2-40B4-BE49-F238E27FC236}">
                    <a16:creationId xmlns:a16="http://schemas.microsoft.com/office/drawing/2014/main" id="{B6FE1925-5084-11E0-7ADC-D6E49D9D8AFF}"/>
                  </a:ext>
                </a:extLst>
              </p:cNvPr>
              <p:cNvSpPr/>
              <p:nvPr/>
            </p:nvSpPr>
            <p:spPr bwMode="auto">
              <a:xfrm>
                <a:off x="10612090"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59" name="Oval 126">
                <a:extLst>
                  <a:ext uri="{FF2B5EF4-FFF2-40B4-BE49-F238E27FC236}">
                    <a16:creationId xmlns:a16="http://schemas.microsoft.com/office/drawing/2014/main" id="{FF3C592B-8556-BF60-92A5-E35B8CF832EF}"/>
                  </a:ext>
                </a:extLst>
              </p:cNvPr>
              <p:cNvSpPr/>
              <p:nvPr/>
            </p:nvSpPr>
            <p:spPr bwMode="auto">
              <a:xfrm>
                <a:off x="10663525" y="3725320"/>
                <a:ext cx="163828" cy="164186"/>
              </a:xfrm>
              <a:prstGeom prst="ellipse">
                <a:avLst/>
              </a:prstGeom>
              <a:solidFill>
                <a:schemeClr val="tx1">
                  <a:lumMod val="50000"/>
                  <a:lumOff val="50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sp>
          <p:nvSpPr>
            <p:cNvPr id="28" name="TextBox 129">
              <a:extLst>
                <a:ext uri="{FF2B5EF4-FFF2-40B4-BE49-F238E27FC236}">
                  <a16:creationId xmlns:a16="http://schemas.microsoft.com/office/drawing/2014/main" id="{C0585657-AB39-E0D1-19D4-B525DE99E487}"/>
                </a:ext>
              </a:extLst>
            </p:cNvPr>
            <p:cNvSpPr txBox="1"/>
            <p:nvPr/>
          </p:nvSpPr>
          <p:spPr>
            <a:xfrm>
              <a:off x="10291423" y="2780928"/>
              <a:ext cx="1709235" cy="225703"/>
            </a:xfrm>
            <a:prstGeom prst="rect">
              <a:avLst/>
            </a:prstGeom>
            <a:noFill/>
          </p:spPr>
          <p:txBody>
            <a:bodyPr wrap="square" lIns="0" tIns="0" rIns="0" bIns="0" anchor="t">
              <a:spAutoFit/>
            </a:bodyPr>
            <a:lstStyle/>
            <a:p>
              <a:pPr algn="ctr">
                <a:spcAft>
                  <a:spcPts val="225"/>
                </a:spcAft>
              </a:pPr>
              <a:r>
                <a:rPr lang="ja-JP" altLang="en-US" sz="1100" b="1" dirty="0">
                  <a:latin typeface="+mn-ea"/>
                  <a:cs typeface="Mongolian Baiti" panose="03000500000000000000" pitchFamily="66" charset="0"/>
                </a:rPr>
                <a:t>役員退職金支給</a:t>
              </a:r>
              <a:endParaRPr lang="en-US" sz="1100" b="1" dirty="0">
                <a:latin typeface="+mn-ea"/>
                <a:cs typeface="Mongolian Baiti" panose="03000500000000000000" pitchFamily="66" charset="0"/>
              </a:endParaRPr>
            </a:p>
          </p:txBody>
        </p:sp>
        <p:sp>
          <p:nvSpPr>
            <p:cNvPr id="29" name="TextBox 133">
              <a:extLst>
                <a:ext uri="{FF2B5EF4-FFF2-40B4-BE49-F238E27FC236}">
                  <a16:creationId xmlns:a16="http://schemas.microsoft.com/office/drawing/2014/main" id="{40BA9D84-762C-A722-A6C9-F782572636F7}"/>
                </a:ext>
              </a:extLst>
            </p:cNvPr>
            <p:cNvSpPr txBox="1"/>
            <p:nvPr/>
          </p:nvSpPr>
          <p:spPr>
            <a:xfrm>
              <a:off x="8308998" y="2780928"/>
              <a:ext cx="1709235" cy="225703"/>
            </a:xfrm>
            <a:prstGeom prst="rect">
              <a:avLst/>
            </a:prstGeom>
            <a:noFill/>
          </p:spPr>
          <p:txBody>
            <a:bodyPr wrap="square" lIns="0" tIns="0" rIns="0" bIns="0" anchor="t">
              <a:spAutoFit/>
            </a:bodyPr>
            <a:lstStyle/>
            <a:p>
              <a:pPr algn="ctr">
                <a:spcAft>
                  <a:spcPts val="225"/>
                </a:spcAft>
              </a:pPr>
              <a:r>
                <a:rPr lang="ja-JP" altLang="en-US" sz="1100" b="1" dirty="0">
                  <a:latin typeface="+mn-ea"/>
                  <a:cs typeface="Mongolian Baiti" panose="03000500000000000000" pitchFamily="66" charset="0"/>
                </a:rPr>
                <a:t>支給額等の決定</a:t>
              </a:r>
              <a:endParaRPr lang="en-US" sz="800" dirty="0">
                <a:latin typeface="+mn-ea"/>
                <a:cs typeface="Mongolian Baiti" panose="03000500000000000000" pitchFamily="66" charset="0"/>
              </a:endParaRPr>
            </a:p>
          </p:txBody>
        </p:sp>
        <p:grpSp>
          <p:nvGrpSpPr>
            <p:cNvPr id="30" name="Group 17">
              <a:extLst>
                <a:ext uri="{FF2B5EF4-FFF2-40B4-BE49-F238E27FC236}">
                  <a16:creationId xmlns:a16="http://schemas.microsoft.com/office/drawing/2014/main" id="{757C12E2-9591-390D-08C7-51FEB21FAB6C}"/>
                </a:ext>
              </a:extLst>
            </p:cNvPr>
            <p:cNvGrpSpPr/>
            <p:nvPr/>
          </p:nvGrpSpPr>
          <p:grpSpPr>
            <a:xfrm>
              <a:off x="6463836" y="2420888"/>
              <a:ext cx="253486" cy="254041"/>
              <a:chOff x="7512466" y="3673772"/>
              <a:chExt cx="266698" cy="267282"/>
            </a:xfrm>
          </p:grpSpPr>
          <p:sp>
            <p:nvSpPr>
              <p:cNvPr id="53" name="Oval 104">
                <a:extLst>
                  <a:ext uri="{FF2B5EF4-FFF2-40B4-BE49-F238E27FC236}">
                    <a16:creationId xmlns:a16="http://schemas.microsoft.com/office/drawing/2014/main" id="{344A1D3D-B0B6-B5C9-01C6-03A9422F3D66}"/>
                  </a:ext>
                </a:extLst>
              </p:cNvPr>
              <p:cNvSpPr/>
              <p:nvPr/>
            </p:nvSpPr>
            <p:spPr bwMode="auto">
              <a:xfrm>
                <a:off x="7512466"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55" name="Oval 124">
                <a:extLst>
                  <a:ext uri="{FF2B5EF4-FFF2-40B4-BE49-F238E27FC236}">
                    <a16:creationId xmlns:a16="http://schemas.microsoft.com/office/drawing/2014/main" id="{B60696AD-27AD-0CB2-9389-E8469511B1F2}"/>
                  </a:ext>
                </a:extLst>
              </p:cNvPr>
              <p:cNvSpPr/>
              <p:nvPr/>
            </p:nvSpPr>
            <p:spPr bwMode="auto">
              <a:xfrm>
                <a:off x="7563901" y="3725320"/>
                <a:ext cx="163828" cy="164186"/>
              </a:xfrm>
              <a:prstGeom prst="ellipse">
                <a:avLst/>
              </a:prstGeom>
              <a:solidFill>
                <a:schemeClr val="accent5"/>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sp>
          <p:nvSpPr>
            <p:cNvPr id="31" name="TextBox 130">
              <a:extLst>
                <a:ext uri="{FF2B5EF4-FFF2-40B4-BE49-F238E27FC236}">
                  <a16:creationId xmlns:a16="http://schemas.microsoft.com/office/drawing/2014/main" id="{1174361A-D0C0-4C76-5EA1-FEE67AB55EB8}"/>
                </a:ext>
              </a:extLst>
            </p:cNvPr>
            <p:cNvSpPr txBox="1"/>
            <p:nvPr/>
          </p:nvSpPr>
          <p:spPr>
            <a:xfrm>
              <a:off x="5735960" y="2780928"/>
              <a:ext cx="1709235" cy="225703"/>
            </a:xfrm>
            <a:prstGeom prst="rect">
              <a:avLst/>
            </a:prstGeom>
            <a:noFill/>
          </p:spPr>
          <p:txBody>
            <a:bodyPr wrap="square" lIns="0" tIns="0" rIns="0" bIns="0" anchor="t">
              <a:spAutoFit/>
            </a:bodyPr>
            <a:lstStyle/>
            <a:p>
              <a:pPr algn="ctr">
                <a:spcAft>
                  <a:spcPts val="225"/>
                </a:spcAft>
              </a:pPr>
              <a:r>
                <a:rPr lang="ja-JP" altLang="en-US" sz="1100" b="1" dirty="0">
                  <a:latin typeface="+mn-ea"/>
                  <a:cs typeface="Mongolian Baiti" panose="03000500000000000000" pitchFamily="66" charset="0"/>
                </a:rPr>
                <a:t>一任決議</a:t>
              </a:r>
              <a:endParaRPr lang="en-US" sz="1100" b="1" dirty="0">
                <a:latin typeface="+mn-ea"/>
                <a:cs typeface="Mongolian Baiti" panose="03000500000000000000" pitchFamily="66" charset="0"/>
              </a:endParaRPr>
            </a:p>
          </p:txBody>
        </p:sp>
        <p:sp>
          <p:nvSpPr>
            <p:cNvPr id="43" name="TextBox 130">
              <a:extLst>
                <a:ext uri="{FF2B5EF4-FFF2-40B4-BE49-F238E27FC236}">
                  <a16:creationId xmlns:a16="http://schemas.microsoft.com/office/drawing/2014/main" id="{A2630246-2FD1-F3A4-C38C-30264A3619BC}"/>
                </a:ext>
              </a:extLst>
            </p:cNvPr>
            <p:cNvSpPr txBox="1"/>
            <p:nvPr/>
          </p:nvSpPr>
          <p:spPr>
            <a:xfrm>
              <a:off x="5739625" y="1917412"/>
              <a:ext cx="1709235" cy="328295"/>
            </a:xfrm>
            <a:prstGeom prst="rect">
              <a:avLst/>
            </a:prstGeom>
            <a:noFill/>
          </p:spPr>
          <p:txBody>
            <a:bodyPr wrap="square" lIns="0" tIns="0" rIns="0" bIns="0" anchor="t">
              <a:spAutoFit/>
            </a:bodyPr>
            <a:lstStyle/>
            <a:p>
              <a:pPr algn="ctr">
                <a:spcAft>
                  <a:spcPts val="225"/>
                </a:spcAft>
              </a:pPr>
              <a:r>
                <a:rPr lang="ja-JP" altLang="en-US" sz="1600" b="1" dirty="0">
                  <a:latin typeface="+mn-ea"/>
                  <a:cs typeface="Mongolian Baiti" panose="03000500000000000000" pitchFamily="66" charset="0"/>
                </a:rPr>
                <a:t>株主総会</a:t>
              </a:r>
              <a:endParaRPr lang="en-US" sz="1600" b="1" dirty="0">
                <a:latin typeface="+mn-ea"/>
                <a:cs typeface="Mongolian Baiti" panose="03000500000000000000" pitchFamily="66" charset="0"/>
              </a:endParaRPr>
            </a:p>
          </p:txBody>
        </p:sp>
        <p:sp>
          <p:nvSpPr>
            <p:cNvPr id="45" name="TextBox 130">
              <a:extLst>
                <a:ext uri="{FF2B5EF4-FFF2-40B4-BE49-F238E27FC236}">
                  <a16:creationId xmlns:a16="http://schemas.microsoft.com/office/drawing/2014/main" id="{36D743CF-6882-5CC3-8806-826811E4ABBC}"/>
                </a:ext>
              </a:extLst>
            </p:cNvPr>
            <p:cNvSpPr txBox="1"/>
            <p:nvPr/>
          </p:nvSpPr>
          <p:spPr>
            <a:xfrm>
              <a:off x="8299081" y="1916832"/>
              <a:ext cx="1709235" cy="328295"/>
            </a:xfrm>
            <a:prstGeom prst="rect">
              <a:avLst/>
            </a:prstGeom>
            <a:noFill/>
          </p:spPr>
          <p:txBody>
            <a:bodyPr wrap="square" lIns="0" tIns="0" rIns="0" bIns="0" anchor="t">
              <a:spAutoFit/>
            </a:bodyPr>
            <a:lstStyle/>
            <a:p>
              <a:pPr algn="ctr">
                <a:spcAft>
                  <a:spcPts val="225"/>
                </a:spcAft>
              </a:pPr>
              <a:r>
                <a:rPr lang="ja-JP" altLang="en-US" sz="1600" b="1" dirty="0">
                  <a:latin typeface="+mn-ea"/>
                  <a:cs typeface="Mongolian Baiti" panose="03000500000000000000" pitchFamily="66" charset="0"/>
                </a:rPr>
                <a:t>取締役会等</a:t>
              </a:r>
              <a:endParaRPr lang="en-US" sz="1600" b="1" dirty="0">
                <a:latin typeface="+mn-ea"/>
                <a:cs typeface="Mongolian Baiti" panose="03000500000000000000" pitchFamily="66" charset="0"/>
              </a:endParaRPr>
            </a:p>
          </p:txBody>
        </p:sp>
        <p:grpSp>
          <p:nvGrpSpPr>
            <p:cNvPr id="47" name="グループ化 46">
              <a:extLst>
                <a:ext uri="{FF2B5EF4-FFF2-40B4-BE49-F238E27FC236}">
                  <a16:creationId xmlns:a16="http://schemas.microsoft.com/office/drawing/2014/main" id="{582B337A-5BE4-24B6-37F3-AC01D91976BE}"/>
                </a:ext>
              </a:extLst>
            </p:cNvPr>
            <p:cNvGrpSpPr/>
            <p:nvPr/>
          </p:nvGrpSpPr>
          <p:grpSpPr>
            <a:xfrm>
              <a:off x="3755248" y="2780928"/>
              <a:ext cx="1080120" cy="492442"/>
              <a:chOff x="3755248" y="2780928"/>
              <a:chExt cx="1080120" cy="492442"/>
            </a:xfrm>
          </p:grpSpPr>
          <p:sp>
            <p:nvSpPr>
              <p:cNvPr id="49" name="TextBox 128">
                <a:extLst>
                  <a:ext uri="{FF2B5EF4-FFF2-40B4-BE49-F238E27FC236}">
                    <a16:creationId xmlns:a16="http://schemas.microsoft.com/office/drawing/2014/main" id="{D78CFA68-1A8A-362B-5557-0808A806F200}"/>
                  </a:ext>
                </a:extLst>
              </p:cNvPr>
              <p:cNvSpPr txBox="1"/>
              <p:nvPr/>
            </p:nvSpPr>
            <p:spPr>
              <a:xfrm>
                <a:off x="3755248" y="2780928"/>
                <a:ext cx="1080120" cy="492442"/>
              </a:xfrm>
              <a:prstGeom prst="rect">
                <a:avLst/>
              </a:prstGeom>
              <a:noFill/>
            </p:spPr>
            <p:txBody>
              <a:bodyPr wrap="square" lIns="0" tIns="0" rIns="0" bIns="0" anchor="t">
                <a:spAutoFit/>
              </a:bodyPr>
              <a:lstStyle/>
              <a:p>
                <a:pPr algn="ctr">
                  <a:spcAft>
                    <a:spcPts val="225"/>
                  </a:spcAft>
                </a:pPr>
                <a:r>
                  <a:rPr lang="ja-JP" altLang="en-US" sz="2400" b="1" dirty="0">
                    <a:ln w="76200">
                      <a:solidFill>
                        <a:schemeClr val="bg1"/>
                      </a:solidFill>
                    </a:ln>
                    <a:solidFill>
                      <a:schemeClr val="accent3">
                        <a:lumMod val="75000"/>
                      </a:schemeClr>
                    </a:solidFill>
                    <a:effectLst>
                      <a:outerShdw blurRad="50800" dist="38100" dir="2700000" algn="tl" rotWithShape="0">
                        <a:prstClr val="black">
                          <a:alpha val="40000"/>
                        </a:prstClr>
                      </a:outerShdw>
                    </a:effectLst>
                    <a:latin typeface="+mn-ea"/>
                    <a:cs typeface="Mongolian Baiti" panose="03000500000000000000" pitchFamily="66" charset="0"/>
                  </a:rPr>
                  <a:t>退任</a:t>
                </a:r>
                <a:endParaRPr lang="en-US" sz="2400" b="1" dirty="0">
                  <a:ln w="76200">
                    <a:solidFill>
                      <a:schemeClr val="bg1"/>
                    </a:solidFill>
                  </a:ln>
                  <a:solidFill>
                    <a:schemeClr val="accent3">
                      <a:lumMod val="75000"/>
                    </a:schemeClr>
                  </a:solidFill>
                  <a:effectLst>
                    <a:outerShdw blurRad="50800" dist="38100" dir="2700000" algn="tl" rotWithShape="0">
                      <a:prstClr val="black">
                        <a:alpha val="40000"/>
                      </a:prstClr>
                    </a:outerShdw>
                  </a:effectLst>
                  <a:latin typeface="+mn-ea"/>
                  <a:cs typeface="Mongolian Baiti" panose="03000500000000000000" pitchFamily="66" charset="0"/>
                </a:endParaRPr>
              </a:p>
            </p:txBody>
          </p:sp>
          <p:sp>
            <p:nvSpPr>
              <p:cNvPr id="51" name="TextBox 128">
                <a:extLst>
                  <a:ext uri="{FF2B5EF4-FFF2-40B4-BE49-F238E27FC236}">
                    <a16:creationId xmlns:a16="http://schemas.microsoft.com/office/drawing/2014/main" id="{55ECE710-09A5-69AA-1E77-D10FF15550D5}"/>
                  </a:ext>
                </a:extLst>
              </p:cNvPr>
              <p:cNvSpPr txBox="1"/>
              <p:nvPr/>
            </p:nvSpPr>
            <p:spPr>
              <a:xfrm>
                <a:off x="3755248" y="2780928"/>
                <a:ext cx="1080120" cy="492442"/>
              </a:xfrm>
              <a:prstGeom prst="rect">
                <a:avLst/>
              </a:prstGeom>
              <a:noFill/>
            </p:spPr>
            <p:txBody>
              <a:bodyPr wrap="square" lIns="0" tIns="0" rIns="0" bIns="0" anchor="t">
                <a:spAutoFit/>
              </a:bodyPr>
              <a:lstStyle/>
              <a:p>
                <a:pPr algn="ctr">
                  <a:spcAft>
                    <a:spcPts val="225"/>
                  </a:spcAft>
                </a:pPr>
                <a:r>
                  <a:rPr lang="ja-JP" altLang="en-US" sz="2400" b="1" dirty="0">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atin typeface="+mn-ea"/>
                    <a:cs typeface="Mongolian Baiti" panose="03000500000000000000" pitchFamily="66" charset="0"/>
                  </a:rPr>
                  <a:t>退任</a:t>
                </a:r>
                <a:endParaRPr lang="en-US" sz="2400" b="1" dirty="0">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atin typeface="+mn-ea"/>
                  <a:cs typeface="Mongolian Baiti" panose="03000500000000000000" pitchFamily="66" charset="0"/>
                </a:endParaRPr>
              </a:p>
            </p:txBody>
          </p:sp>
        </p:grpSp>
      </p:grpSp>
      <p:grpSp>
        <p:nvGrpSpPr>
          <p:cNvPr id="69" name="グループ化 68">
            <a:extLst>
              <a:ext uri="{FF2B5EF4-FFF2-40B4-BE49-F238E27FC236}">
                <a16:creationId xmlns:a16="http://schemas.microsoft.com/office/drawing/2014/main" id="{F1AF30F3-09E5-CDD3-C870-E928E9F792A4}"/>
              </a:ext>
            </a:extLst>
          </p:cNvPr>
          <p:cNvGrpSpPr/>
          <p:nvPr/>
        </p:nvGrpSpPr>
        <p:grpSpPr>
          <a:xfrm>
            <a:off x="2338100" y="4234858"/>
            <a:ext cx="6184058" cy="1242137"/>
            <a:chOff x="3755248" y="4437114"/>
            <a:chExt cx="8245410" cy="1656182"/>
          </a:xfrm>
        </p:grpSpPr>
        <p:sp>
          <p:nvSpPr>
            <p:cNvPr id="72" name="正方形/長方形 71">
              <a:extLst>
                <a:ext uri="{FF2B5EF4-FFF2-40B4-BE49-F238E27FC236}">
                  <a16:creationId xmlns:a16="http://schemas.microsoft.com/office/drawing/2014/main" id="{E4C6F0C8-226E-5E30-8386-0ADF065A3829}"/>
                </a:ext>
              </a:extLst>
            </p:cNvPr>
            <p:cNvSpPr/>
            <p:nvPr/>
          </p:nvSpPr>
          <p:spPr>
            <a:xfrm>
              <a:off x="4208466" y="5265207"/>
              <a:ext cx="7008454" cy="36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73" name="Group 14">
              <a:extLst>
                <a:ext uri="{FF2B5EF4-FFF2-40B4-BE49-F238E27FC236}">
                  <a16:creationId xmlns:a16="http://schemas.microsoft.com/office/drawing/2014/main" id="{43479C24-4400-9810-0839-5F554C75BADF}"/>
                </a:ext>
              </a:extLst>
            </p:cNvPr>
            <p:cNvGrpSpPr/>
            <p:nvPr/>
          </p:nvGrpSpPr>
          <p:grpSpPr>
            <a:xfrm>
              <a:off x="4159579" y="5148013"/>
              <a:ext cx="253486" cy="254041"/>
              <a:chOff x="2863026" y="3673772"/>
              <a:chExt cx="266698" cy="267282"/>
            </a:xfrm>
          </p:grpSpPr>
          <p:sp>
            <p:nvSpPr>
              <p:cNvPr id="93" name="Oval 101">
                <a:extLst>
                  <a:ext uri="{FF2B5EF4-FFF2-40B4-BE49-F238E27FC236}">
                    <a16:creationId xmlns:a16="http://schemas.microsoft.com/office/drawing/2014/main" id="{3FA0CD97-7B08-0F5D-2317-CA8F664656F9}"/>
                  </a:ext>
                </a:extLst>
              </p:cNvPr>
              <p:cNvSpPr/>
              <p:nvPr/>
            </p:nvSpPr>
            <p:spPr bwMode="auto">
              <a:xfrm>
                <a:off x="2863026"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94" name="Oval 121">
                <a:extLst>
                  <a:ext uri="{FF2B5EF4-FFF2-40B4-BE49-F238E27FC236}">
                    <a16:creationId xmlns:a16="http://schemas.microsoft.com/office/drawing/2014/main" id="{E5737C70-C9CA-41DF-71FC-5481CDA50CD6}"/>
                  </a:ext>
                </a:extLst>
              </p:cNvPr>
              <p:cNvSpPr/>
              <p:nvPr/>
            </p:nvSpPr>
            <p:spPr bwMode="auto">
              <a:xfrm>
                <a:off x="2914461" y="3725320"/>
                <a:ext cx="163828" cy="164186"/>
              </a:xfrm>
              <a:prstGeom prst="ellipse">
                <a:avLst/>
              </a:prstGeom>
              <a:solidFill>
                <a:schemeClr val="accent2"/>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sp>
          <p:nvSpPr>
            <p:cNvPr id="74" name="Oval 124">
              <a:extLst>
                <a:ext uri="{FF2B5EF4-FFF2-40B4-BE49-F238E27FC236}">
                  <a16:creationId xmlns:a16="http://schemas.microsoft.com/office/drawing/2014/main" id="{08A9AAF5-2315-7C1C-00F9-0C697944FA21}"/>
                </a:ext>
              </a:extLst>
            </p:cNvPr>
            <p:cNvSpPr/>
            <p:nvPr/>
          </p:nvSpPr>
          <p:spPr bwMode="auto">
            <a:xfrm>
              <a:off x="5765127" y="4437114"/>
              <a:ext cx="1652573" cy="1656182"/>
            </a:xfrm>
            <a:prstGeom prst="ellipse">
              <a:avLst/>
            </a:prstGeom>
            <a:solidFill>
              <a:schemeClr val="accent4">
                <a:lumMod val="20000"/>
                <a:lumOff val="80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75" name="Oval 124">
              <a:extLst>
                <a:ext uri="{FF2B5EF4-FFF2-40B4-BE49-F238E27FC236}">
                  <a16:creationId xmlns:a16="http://schemas.microsoft.com/office/drawing/2014/main" id="{BE2B57B6-A549-D9EF-FE7E-D5BFEE1563F2}"/>
                </a:ext>
              </a:extLst>
            </p:cNvPr>
            <p:cNvSpPr/>
            <p:nvPr/>
          </p:nvSpPr>
          <p:spPr bwMode="auto">
            <a:xfrm>
              <a:off x="10316087" y="4437114"/>
              <a:ext cx="1652573" cy="1656182"/>
            </a:xfrm>
            <a:prstGeom prst="ellipse">
              <a:avLst/>
            </a:prstGeom>
            <a:solidFill>
              <a:schemeClr val="accent5">
                <a:lumMod val="20000"/>
                <a:lumOff val="80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76" name="TextBox 130">
              <a:extLst>
                <a:ext uri="{FF2B5EF4-FFF2-40B4-BE49-F238E27FC236}">
                  <a16:creationId xmlns:a16="http://schemas.microsoft.com/office/drawing/2014/main" id="{8A90964C-537B-B35D-3C49-912AF06E6288}"/>
                </a:ext>
              </a:extLst>
            </p:cNvPr>
            <p:cNvSpPr txBox="1"/>
            <p:nvPr/>
          </p:nvSpPr>
          <p:spPr>
            <a:xfrm>
              <a:off x="5735960" y="4643959"/>
              <a:ext cx="1709235" cy="328295"/>
            </a:xfrm>
            <a:prstGeom prst="rect">
              <a:avLst/>
            </a:prstGeom>
            <a:noFill/>
          </p:spPr>
          <p:txBody>
            <a:bodyPr wrap="square" lIns="0" tIns="0" rIns="0" bIns="0" anchor="t">
              <a:spAutoFit/>
            </a:bodyPr>
            <a:lstStyle/>
            <a:p>
              <a:pPr algn="ctr">
                <a:spcAft>
                  <a:spcPts val="225"/>
                </a:spcAft>
              </a:pPr>
              <a:r>
                <a:rPr lang="ja-JP" altLang="en-US" sz="1600" b="1" dirty="0">
                  <a:latin typeface="+mn-ea"/>
                  <a:cs typeface="Mongolian Baiti" panose="03000500000000000000" pitchFamily="66" charset="0"/>
                </a:rPr>
                <a:t>取締役会</a:t>
              </a:r>
              <a:endParaRPr lang="en-US" sz="1600" b="1" dirty="0">
                <a:latin typeface="+mn-ea"/>
                <a:cs typeface="Mongolian Baiti" panose="03000500000000000000" pitchFamily="66" charset="0"/>
              </a:endParaRPr>
            </a:p>
          </p:txBody>
        </p:sp>
        <p:grpSp>
          <p:nvGrpSpPr>
            <p:cNvPr id="77" name="Group 17">
              <a:extLst>
                <a:ext uri="{FF2B5EF4-FFF2-40B4-BE49-F238E27FC236}">
                  <a16:creationId xmlns:a16="http://schemas.microsoft.com/office/drawing/2014/main" id="{0CC356D2-94DF-CFE1-74EF-04D6D693FB84}"/>
                </a:ext>
              </a:extLst>
            </p:cNvPr>
            <p:cNvGrpSpPr/>
            <p:nvPr/>
          </p:nvGrpSpPr>
          <p:grpSpPr>
            <a:xfrm>
              <a:off x="11015633" y="5148013"/>
              <a:ext cx="253486" cy="254041"/>
              <a:chOff x="7512466" y="3673772"/>
              <a:chExt cx="266698" cy="267282"/>
            </a:xfrm>
          </p:grpSpPr>
          <p:sp>
            <p:nvSpPr>
              <p:cNvPr id="91" name="Oval 104">
                <a:extLst>
                  <a:ext uri="{FF2B5EF4-FFF2-40B4-BE49-F238E27FC236}">
                    <a16:creationId xmlns:a16="http://schemas.microsoft.com/office/drawing/2014/main" id="{EED374D2-98F4-34E7-4706-86C032D56E6F}"/>
                  </a:ext>
                </a:extLst>
              </p:cNvPr>
              <p:cNvSpPr/>
              <p:nvPr/>
            </p:nvSpPr>
            <p:spPr bwMode="auto">
              <a:xfrm>
                <a:off x="7512466"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92" name="Oval 124">
                <a:extLst>
                  <a:ext uri="{FF2B5EF4-FFF2-40B4-BE49-F238E27FC236}">
                    <a16:creationId xmlns:a16="http://schemas.microsoft.com/office/drawing/2014/main" id="{47B437C0-7FFB-240C-E020-4133A90494DA}"/>
                  </a:ext>
                </a:extLst>
              </p:cNvPr>
              <p:cNvSpPr/>
              <p:nvPr/>
            </p:nvSpPr>
            <p:spPr bwMode="auto">
              <a:xfrm>
                <a:off x="7563901" y="3725320"/>
                <a:ext cx="163828" cy="164186"/>
              </a:xfrm>
              <a:prstGeom prst="ellipse">
                <a:avLst/>
              </a:prstGeom>
              <a:solidFill>
                <a:schemeClr val="accent5"/>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sp>
          <p:nvSpPr>
            <p:cNvPr id="78" name="TextBox 130">
              <a:extLst>
                <a:ext uri="{FF2B5EF4-FFF2-40B4-BE49-F238E27FC236}">
                  <a16:creationId xmlns:a16="http://schemas.microsoft.com/office/drawing/2014/main" id="{C1487EBA-C28B-396A-D268-C0CDAED4BF0D}"/>
                </a:ext>
              </a:extLst>
            </p:cNvPr>
            <p:cNvSpPr txBox="1"/>
            <p:nvPr/>
          </p:nvSpPr>
          <p:spPr>
            <a:xfrm>
              <a:off x="10291423" y="4644537"/>
              <a:ext cx="1709235" cy="328295"/>
            </a:xfrm>
            <a:prstGeom prst="rect">
              <a:avLst/>
            </a:prstGeom>
            <a:noFill/>
          </p:spPr>
          <p:txBody>
            <a:bodyPr wrap="square" lIns="0" tIns="0" rIns="0" bIns="0" anchor="t">
              <a:spAutoFit/>
            </a:bodyPr>
            <a:lstStyle/>
            <a:p>
              <a:pPr algn="ctr">
                <a:spcAft>
                  <a:spcPts val="225"/>
                </a:spcAft>
              </a:pPr>
              <a:r>
                <a:rPr lang="ja-JP" altLang="en-US" sz="1600" b="1" dirty="0">
                  <a:latin typeface="+mn-ea"/>
                  <a:cs typeface="Mongolian Baiti" panose="03000500000000000000" pitchFamily="66" charset="0"/>
                </a:rPr>
                <a:t>株主総会</a:t>
              </a:r>
              <a:endParaRPr lang="en-US" sz="1600" b="1" dirty="0">
                <a:latin typeface="+mn-ea"/>
                <a:cs typeface="Mongolian Baiti" panose="03000500000000000000" pitchFamily="66" charset="0"/>
              </a:endParaRPr>
            </a:p>
          </p:txBody>
        </p:sp>
        <p:grpSp>
          <p:nvGrpSpPr>
            <p:cNvPr id="79" name="Group 16">
              <a:extLst>
                <a:ext uri="{FF2B5EF4-FFF2-40B4-BE49-F238E27FC236}">
                  <a16:creationId xmlns:a16="http://schemas.microsoft.com/office/drawing/2014/main" id="{528EF15C-F77B-45A3-3ECE-B5EB91AA50C0}"/>
                </a:ext>
              </a:extLst>
            </p:cNvPr>
            <p:cNvGrpSpPr/>
            <p:nvPr/>
          </p:nvGrpSpPr>
          <p:grpSpPr>
            <a:xfrm>
              <a:off x="6463836" y="5148013"/>
              <a:ext cx="253486" cy="254041"/>
              <a:chOff x="5962653" y="3673772"/>
              <a:chExt cx="266698" cy="267282"/>
            </a:xfrm>
          </p:grpSpPr>
          <p:sp>
            <p:nvSpPr>
              <p:cNvPr id="89" name="Oval 103">
                <a:extLst>
                  <a:ext uri="{FF2B5EF4-FFF2-40B4-BE49-F238E27FC236}">
                    <a16:creationId xmlns:a16="http://schemas.microsoft.com/office/drawing/2014/main" id="{4BFD5AE8-372E-A346-ED65-02282BAFDC60}"/>
                  </a:ext>
                </a:extLst>
              </p:cNvPr>
              <p:cNvSpPr/>
              <p:nvPr/>
            </p:nvSpPr>
            <p:spPr bwMode="auto">
              <a:xfrm>
                <a:off x="5962653"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90" name="Oval 123">
                <a:extLst>
                  <a:ext uri="{FF2B5EF4-FFF2-40B4-BE49-F238E27FC236}">
                    <a16:creationId xmlns:a16="http://schemas.microsoft.com/office/drawing/2014/main" id="{0FEF1F6C-92DF-94E2-8CE3-9CD227403301}"/>
                  </a:ext>
                </a:extLst>
              </p:cNvPr>
              <p:cNvSpPr/>
              <p:nvPr/>
            </p:nvSpPr>
            <p:spPr bwMode="auto">
              <a:xfrm>
                <a:off x="6014088" y="3725320"/>
                <a:ext cx="163828" cy="164186"/>
              </a:xfrm>
              <a:prstGeom prst="ellipse">
                <a:avLst/>
              </a:prstGeom>
              <a:solidFill>
                <a:schemeClr val="accent4"/>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grpSp>
        <p:sp>
          <p:nvSpPr>
            <p:cNvPr id="80" name="TextBox 130">
              <a:extLst>
                <a:ext uri="{FF2B5EF4-FFF2-40B4-BE49-F238E27FC236}">
                  <a16:creationId xmlns:a16="http://schemas.microsoft.com/office/drawing/2014/main" id="{73E14B2F-DB3B-E7EB-A96E-C1115C54AB87}"/>
                </a:ext>
              </a:extLst>
            </p:cNvPr>
            <p:cNvSpPr txBox="1"/>
            <p:nvPr/>
          </p:nvSpPr>
          <p:spPr>
            <a:xfrm>
              <a:off x="5735960" y="5508054"/>
              <a:ext cx="1709235" cy="225703"/>
            </a:xfrm>
            <a:prstGeom prst="rect">
              <a:avLst/>
            </a:prstGeom>
            <a:noFill/>
          </p:spPr>
          <p:txBody>
            <a:bodyPr wrap="square" lIns="0" tIns="0" rIns="0" bIns="0" anchor="t">
              <a:spAutoFit/>
            </a:bodyPr>
            <a:lstStyle/>
            <a:p>
              <a:pPr algn="ctr">
                <a:spcAft>
                  <a:spcPts val="225"/>
                </a:spcAft>
              </a:pPr>
              <a:r>
                <a:rPr lang="ja-JP" altLang="en-US" sz="1100" b="1" dirty="0">
                  <a:latin typeface="+mn-ea"/>
                  <a:cs typeface="Mongolian Baiti" panose="03000500000000000000" pitchFamily="66" charset="0"/>
                </a:rPr>
                <a:t>支給額等の決定</a:t>
              </a:r>
              <a:endParaRPr lang="en-US" sz="1100" b="1" dirty="0">
                <a:latin typeface="+mn-ea"/>
                <a:cs typeface="Mongolian Baiti" panose="03000500000000000000" pitchFamily="66" charset="0"/>
              </a:endParaRPr>
            </a:p>
          </p:txBody>
        </p:sp>
        <p:grpSp>
          <p:nvGrpSpPr>
            <p:cNvPr id="81" name="Group 16">
              <a:extLst>
                <a:ext uri="{FF2B5EF4-FFF2-40B4-BE49-F238E27FC236}">
                  <a16:creationId xmlns:a16="http://schemas.microsoft.com/office/drawing/2014/main" id="{50F031FF-D084-6CB2-E68C-BCA2B3A2BC5F}"/>
                </a:ext>
              </a:extLst>
            </p:cNvPr>
            <p:cNvGrpSpPr/>
            <p:nvPr/>
          </p:nvGrpSpPr>
          <p:grpSpPr>
            <a:xfrm>
              <a:off x="9056124" y="5148013"/>
              <a:ext cx="253486" cy="254041"/>
              <a:chOff x="5962653" y="3673772"/>
              <a:chExt cx="266698" cy="267282"/>
            </a:xfrm>
          </p:grpSpPr>
          <p:sp>
            <p:nvSpPr>
              <p:cNvPr id="87" name="Oval 103">
                <a:extLst>
                  <a:ext uri="{FF2B5EF4-FFF2-40B4-BE49-F238E27FC236}">
                    <a16:creationId xmlns:a16="http://schemas.microsoft.com/office/drawing/2014/main" id="{67777B00-51E7-0F65-70DA-D28137977716}"/>
                  </a:ext>
                </a:extLst>
              </p:cNvPr>
              <p:cNvSpPr/>
              <p:nvPr/>
            </p:nvSpPr>
            <p:spPr bwMode="auto">
              <a:xfrm>
                <a:off x="5962653" y="3673772"/>
                <a:ext cx="266698" cy="267282"/>
              </a:xfrm>
              <a:prstGeom prst="ellipse">
                <a:avLst/>
              </a:prstGeom>
              <a:solidFill>
                <a:schemeClr val="bg1">
                  <a:lumMod val="9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a:latin typeface="+mn-ea"/>
                </a:endParaRPr>
              </a:p>
            </p:txBody>
          </p:sp>
          <p:sp>
            <p:nvSpPr>
              <p:cNvPr id="88" name="Oval 123">
                <a:extLst>
                  <a:ext uri="{FF2B5EF4-FFF2-40B4-BE49-F238E27FC236}">
                    <a16:creationId xmlns:a16="http://schemas.microsoft.com/office/drawing/2014/main" id="{63BF2C55-27B8-8A16-FF02-8AF970E60C4A}"/>
                  </a:ext>
                </a:extLst>
              </p:cNvPr>
              <p:cNvSpPr/>
              <p:nvPr/>
            </p:nvSpPr>
            <p:spPr bwMode="auto">
              <a:xfrm>
                <a:off x="6014088" y="3725320"/>
                <a:ext cx="163828" cy="164186"/>
              </a:xfrm>
              <a:prstGeom prst="ellipse">
                <a:avLst/>
              </a:prstGeom>
              <a:solidFill>
                <a:schemeClr val="bg2">
                  <a:lumMod val="75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sz="2800" dirty="0">
                  <a:latin typeface="+mn-ea"/>
                </a:endParaRPr>
              </a:p>
            </p:txBody>
          </p:sp>
        </p:grpSp>
        <p:sp>
          <p:nvSpPr>
            <p:cNvPr id="82" name="TextBox 130">
              <a:extLst>
                <a:ext uri="{FF2B5EF4-FFF2-40B4-BE49-F238E27FC236}">
                  <a16:creationId xmlns:a16="http://schemas.microsoft.com/office/drawing/2014/main" id="{01DD7CF1-2C3A-357F-D00B-CBDD2032CB22}"/>
                </a:ext>
              </a:extLst>
            </p:cNvPr>
            <p:cNvSpPr txBox="1"/>
            <p:nvPr/>
          </p:nvSpPr>
          <p:spPr>
            <a:xfrm>
              <a:off x="8328248" y="5508054"/>
              <a:ext cx="1709235" cy="225703"/>
            </a:xfrm>
            <a:prstGeom prst="rect">
              <a:avLst/>
            </a:prstGeom>
            <a:noFill/>
          </p:spPr>
          <p:txBody>
            <a:bodyPr wrap="square" lIns="0" tIns="0" rIns="0" bIns="0" anchor="t">
              <a:spAutoFit/>
            </a:bodyPr>
            <a:lstStyle/>
            <a:p>
              <a:pPr algn="ctr">
                <a:spcAft>
                  <a:spcPts val="225"/>
                </a:spcAft>
              </a:pPr>
              <a:r>
                <a:rPr lang="ja-JP" altLang="en-US" sz="1100" b="1" dirty="0">
                  <a:latin typeface="+mn-ea"/>
                  <a:cs typeface="Mongolian Baiti" panose="03000500000000000000" pitchFamily="66" charset="0"/>
                </a:rPr>
                <a:t>死亡退職金の支給</a:t>
              </a:r>
              <a:endParaRPr lang="en-US" sz="1100" b="1" dirty="0">
                <a:latin typeface="+mn-ea"/>
                <a:cs typeface="Mongolian Baiti" panose="03000500000000000000" pitchFamily="66" charset="0"/>
              </a:endParaRPr>
            </a:p>
          </p:txBody>
        </p:sp>
        <p:sp>
          <p:nvSpPr>
            <p:cNvPr id="83" name="TextBox 130">
              <a:extLst>
                <a:ext uri="{FF2B5EF4-FFF2-40B4-BE49-F238E27FC236}">
                  <a16:creationId xmlns:a16="http://schemas.microsoft.com/office/drawing/2014/main" id="{D89F3C9F-FC3C-009A-BE6F-21F967F904A5}"/>
                </a:ext>
              </a:extLst>
            </p:cNvPr>
            <p:cNvSpPr txBox="1"/>
            <p:nvPr/>
          </p:nvSpPr>
          <p:spPr>
            <a:xfrm>
              <a:off x="10287757" y="5508054"/>
              <a:ext cx="1709235" cy="225703"/>
            </a:xfrm>
            <a:prstGeom prst="rect">
              <a:avLst/>
            </a:prstGeom>
            <a:noFill/>
          </p:spPr>
          <p:txBody>
            <a:bodyPr wrap="square" lIns="0" tIns="0" rIns="0" bIns="0" anchor="t">
              <a:spAutoFit/>
            </a:bodyPr>
            <a:lstStyle/>
            <a:p>
              <a:pPr algn="ctr">
                <a:spcAft>
                  <a:spcPts val="225"/>
                </a:spcAft>
              </a:pPr>
              <a:r>
                <a:rPr lang="ja-JP" altLang="en-US" sz="1100" b="1" dirty="0">
                  <a:latin typeface="+mn-ea"/>
                  <a:cs typeface="Mongolian Baiti" panose="03000500000000000000" pitchFamily="66" charset="0"/>
                </a:rPr>
                <a:t>追認決議</a:t>
              </a:r>
              <a:endParaRPr lang="en-US" sz="1100" b="1" dirty="0">
                <a:latin typeface="+mn-ea"/>
                <a:cs typeface="Mongolian Baiti" panose="03000500000000000000" pitchFamily="66" charset="0"/>
              </a:endParaRPr>
            </a:p>
          </p:txBody>
        </p:sp>
        <p:grpSp>
          <p:nvGrpSpPr>
            <p:cNvPr id="84" name="グループ化 83">
              <a:extLst>
                <a:ext uri="{FF2B5EF4-FFF2-40B4-BE49-F238E27FC236}">
                  <a16:creationId xmlns:a16="http://schemas.microsoft.com/office/drawing/2014/main" id="{36088F98-43A7-AFF4-371B-9E7DAD555FF0}"/>
                </a:ext>
              </a:extLst>
            </p:cNvPr>
            <p:cNvGrpSpPr/>
            <p:nvPr/>
          </p:nvGrpSpPr>
          <p:grpSpPr>
            <a:xfrm>
              <a:off x="3755248" y="5508053"/>
              <a:ext cx="1080120" cy="492442"/>
              <a:chOff x="3755248" y="5508053"/>
              <a:chExt cx="1080120" cy="492442"/>
            </a:xfrm>
          </p:grpSpPr>
          <p:sp>
            <p:nvSpPr>
              <p:cNvPr id="85" name="TextBox 128">
                <a:extLst>
                  <a:ext uri="{FF2B5EF4-FFF2-40B4-BE49-F238E27FC236}">
                    <a16:creationId xmlns:a16="http://schemas.microsoft.com/office/drawing/2014/main" id="{1267263A-6B56-AA92-8A22-8D2DB36646EC}"/>
                  </a:ext>
                </a:extLst>
              </p:cNvPr>
              <p:cNvSpPr txBox="1"/>
              <p:nvPr/>
            </p:nvSpPr>
            <p:spPr>
              <a:xfrm>
                <a:off x="3755248" y="5508053"/>
                <a:ext cx="1080120" cy="492442"/>
              </a:xfrm>
              <a:prstGeom prst="rect">
                <a:avLst/>
              </a:prstGeom>
              <a:noFill/>
            </p:spPr>
            <p:txBody>
              <a:bodyPr wrap="square" lIns="0" tIns="0" rIns="0" bIns="0" anchor="t">
                <a:spAutoFit/>
              </a:bodyPr>
              <a:lstStyle/>
              <a:p>
                <a:pPr algn="ctr">
                  <a:spcAft>
                    <a:spcPts val="225"/>
                  </a:spcAft>
                </a:pPr>
                <a:r>
                  <a:rPr lang="ja-JP" altLang="en-US" sz="2400" b="1" dirty="0">
                    <a:ln w="76200">
                      <a:solidFill>
                        <a:schemeClr val="bg1"/>
                      </a:solidFill>
                    </a:ln>
                    <a:solidFill>
                      <a:schemeClr val="accent2">
                        <a:lumMod val="75000"/>
                      </a:schemeClr>
                    </a:solidFill>
                    <a:effectLst>
                      <a:outerShdw blurRad="50800" dist="38100" dir="2700000" algn="tl" rotWithShape="0">
                        <a:prstClr val="black">
                          <a:alpha val="40000"/>
                        </a:prstClr>
                      </a:outerShdw>
                    </a:effectLst>
                    <a:latin typeface="+mn-ea"/>
                    <a:cs typeface="Mongolian Baiti" panose="03000500000000000000" pitchFamily="66" charset="0"/>
                  </a:rPr>
                  <a:t>死亡</a:t>
                </a:r>
                <a:endParaRPr lang="en-US" sz="2400" b="1" dirty="0">
                  <a:ln w="76200">
                    <a:solidFill>
                      <a:schemeClr val="bg1"/>
                    </a:solidFill>
                  </a:ln>
                  <a:solidFill>
                    <a:schemeClr val="accent2">
                      <a:lumMod val="75000"/>
                    </a:schemeClr>
                  </a:solidFill>
                  <a:effectLst>
                    <a:outerShdw blurRad="50800" dist="38100" dir="2700000" algn="tl" rotWithShape="0">
                      <a:prstClr val="black">
                        <a:alpha val="40000"/>
                      </a:prstClr>
                    </a:outerShdw>
                  </a:effectLst>
                  <a:latin typeface="+mn-ea"/>
                  <a:cs typeface="Mongolian Baiti" panose="03000500000000000000" pitchFamily="66" charset="0"/>
                </a:endParaRPr>
              </a:p>
            </p:txBody>
          </p:sp>
          <p:sp>
            <p:nvSpPr>
              <p:cNvPr id="86" name="TextBox 128">
                <a:extLst>
                  <a:ext uri="{FF2B5EF4-FFF2-40B4-BE49-F238E27FC236}">
                    <a16:creationId xmlns:a16="http://schemas.microsoft.com/office/drawing/2014/main" id="{176ED90D-10AC-D545-13FE-DC448D8C6DAA}"/>
                  </a:ext>
                </a:extLst>
              </p:cNvPr>
              <p:cNvSpPr txBox="1"/>
              <p:nvPr/>
            </p:nvSpPr>
            <p:spPr>
              <a:xfrm>
                <a:off x="3755248" y="5508053"/>
                <a:ext cx="1080120" cy="492442"/>
              </a:xfrm>
              <a:prstGeom prst="rect">
                <a:avLst/>
              </a:prstGeom>
              <a:noFill/>
            </p:spPr>
            <p:txBody>
              <a:bodyPr wrap="square" lIns="0" tIns="0" rIns="0" bIns="0" anchor="t">
                <a:spAutoFit/>
              </a:bodyPr>
              <a:lstStyle/>
              <a:p>
                <a:pPr algn="ctr">
                  <a:spcAft>
                    <a:spcPts val="225"/>
                  </a:spcAft>
                </a:pPr>
                <a:r>
                  <a:rPr lang="ja-JP" altLang="en-US" sz="2400" b="1" dirty="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atin typeface="+mn-ea"/>
                    <a:cs typeface="Mongolian Baiti" panose="03000500000000000000" pitchFamily="66" charset="0"/>
                  </a:rPr>
                  <a:t>死亡</a:t>
                </a:r>
                <a:endParaRPr lang="en-US" sz="2400" b="1" dirty="0">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atin typeface="+mn-ea"/>
                  <a:cs typeface="Mongolian Baiti" panose="03000500000000000000" pitchFamily="66" charset="0"/>
                </a:endParaRPr>
              </a:p>
            </p:txBody>
          </p:sp>
        </p:grpSp>
      </p:grpSp>
      <p:sp>
        <p:nvSpPr>
          <p:cNvPr id="95" name="フリーフォーム: 図形 94">
            <a:extLst>
              <a:ext uri="{FF2B5EF4-FFF2-40B4-BE49-F238E27FC236}">
                <a16:creationId xmlns:a16="http://schemas.microsoft.com/office/drawing/2014/main" id="{60A4FEDD-D643-305E-BCAB-D04C26E8C3E2}"/>
              </a:ext>
            </a:extLst>
          </p:cNvPr>
          <p:cNvSpPr/>
          <p:nvPr/>
        </p:nvSpPr>
        <p:spPr>
          <a:xfrm>
            <a:off x="2137328" y="2248443"/>
            <a:ext cx="179524" cy="3624596"/>
          </a:xfrm>
          <a:custGeom>
            <a:avLst/>
            <a:gdLst>
              <a:gd name="connsiteX0" fmla="*/ 117124 w 267693"/>
              <a:gd name="connsiteY0" fmla="*/ 0 h 4621778"/>
              <a:gd name="connsiteX1" fmla="*/ 213279 w 267693"/>
              <a:gd name="connsiteY1" fmla="*/ 0 h 4621778"/>
              <a:gd name="connsiteX2" fmla="*/ 204534 w 267693"/>
              <a:gd name="connsiteY2" fmla="*/ 11962 h 4621778"/>
              <a:gd name="connsiteX3" fmla="*/ 98161 w 267693"/>
              <a:gd name="connsiteY3" fmla="*/ 265258 h 4621778"/>
              <a:gd name="connsiteX4" fmla="*/ 266257 w 267693"/>
              <a:gd name="connsiteY4" fmla="*/ 602987 h 4621778"/>
              <a:gd name="connsiteX5" fmla="*/ 98161 w 267693"/>
              <a:gd name="connsiteY5" fmla="*/ 944689 h 4621778"/>
              <a:gd name="connsiteX6" fmla="*/ 262987 w 267693"/>
              <a:gd name="connsiteY6" fmla="*/ 1247698 h 4621778"/>
              <a:gd name="connsiteX7" fmla="*/ 266820 w 267693"/>
              <a:gd name="connsiteY7" fmla="*/ 1270184 h 4621778"/>
              <a:gd name="connsiteX8" fmla="*/ 266836 w 267693"/>
              <a:gd name="connsiteY8" fmla="*/ 1309365 h 4621778"/>
              <a:gd name="connsiteX9" fmla="*/ 262655 w 267693"/>
              <a:gd name="connsiteY9" fmla="*/ 1332572 h 4621778"/>
              <a:gd name="connsiteX10" fmla="*/ 96160 w 267693"/>
              <a:gd name="connsiteY10" fmla="*/ 1624120 h 4621778"/>
              <a:gd name="connsiteX11" fmla="*/ 266637 w 267693"/>
              <a:gd name="connsiteY11" fmla="*/ 1927074 h 4621778"/>
              <a:gd name="connsiteX12" fmla="*/ 267096 w 267693"/>
              <a:gd name="connsiteY12" fmla="*/ 1929645 h 4621778"/>
              <a:gd name="connsiteX13" fmla="*/ 267129 w 267693"/>
              <a:gd name="connsiteY13" fmla="*/ 2009253 h 4621778"/>
              <a:gd name="connsiteX14" fmla="*/ 266637 w 267693"/>
              <a:gd name="connsiteY14" fmla="*/ 2011976 h 4621778"/>
              <a:gd name="connsiteX15" fmla="*/ 96160 w 267693"/>
              <a:gd name="connsiteY15" fmla="*/ 2303550 h 4621778"/>
              <a:gd name="connsiteX16" fmla="*/ 262751 w 267693"/>
              <a:gd name="connsiteY16" fmla="*/ 2610145 h 4621778"/>
              <a:gd name="connsiteX17" fmla="*/ 267392 w 267693"/>
              <a:gd name="connsiteY17" fmla="*/ 2636759 h 4621778"/>
              <a:gd name="connsiteX18" fmla="*/ 267406 w 267693"/>
              <a:gd name="connsiteY18" fmla="*/ 2669350 h 4621778"/>
              <a:gd name="connsiteX19" fmla="*/ 262764 w 267693"/>
              <a:gd name="connsiteY19" fmla="*/ 2695624 h 4621778"/>
              <a:gd name="connsiteX20" fmla="*/ 96160 w 267693"/>
              <a:gd name="connsiteY20" fmla="*/ 2986954 h 4621778"/>
              <a:gd name="connsiteX21" fmla="*/ 264707 w 267693"/>
              <a:gd name="connsiteY21" fmla="*/ 3285889 h 4621778"/>
              <a:gd name="connsiteX22" fmla="*/ 267671 w 267693"/>
              <a:gd name="connsiteY22" fmla="*/ 3302673 h 4621778"/>
              <a:gd name="connsiteX23" fmla="*/ 267693 w 267693"/>
              <a:gd name="connsiteY23" fmla="*/ 3354560 h 4621778"/>
              <a:gd name="connsiteX24" fmla="*/ 264734 w 267693"/>
              <a:gd name="connsiteY24" fmla="*/ 3371342 h 4621778"/>
              <a:gd name="connsiteX25" fmla="*/ 96160 w 267693"/>
              <a:gd name="connsiteY25" fmla="*/ 3670358 h 4621778"/>
              <a:gd name="connsiteX26" fmla="*/ 266257 w 267693"/>
              <a:gd name="connsiteY26" fmla="*/ 4016034 h 4621778"/>
              <a:gd name="connsiteX27" fmla="*/ 96160 w 267693"/>
              <a:gd name="connsiteY27" fmla="*/ 4357736 h 4621778"/>
              <a:gd name="connsiteX28" fmla="*/ 205183 w 267693"/>
              <a:gd name="connsiteY28" fmla="*/ 4616759 h 4621778"/>
              <a:gd name="connsiteX29" fmla="*/ 208836 w 267693"/>
              <a:gd name="connsiteY29" fmla="*/ 4621778 h 4621778"/>
              <a:gd name="connsiteX30" fmla="*/ 112681 w 267693"/>
              <a:gd name="connsiteY30" fmla="*/ 4621778 h 4621778"/>
              <a:gd name="connsiteX31" fmla="*/ 109028 w 267693"/>
              <a:gd name="connsiteY31" fmla="*/ 4616759 h 4621778"/>
              <a:gd name="connsiteX32" fmla="*/ 5 w 267693"/>
              <a:gd name="connsiteY32" fmla="*/ 4357736 h 4621778"/>
              <a:gd name="connsiteX33" fmla="*/ 170102 w 267693"/>
              <a:gd name="connsiteY33" fmla="*/ 4016034 h 4621778"/>
              <a:gd name="connsiteX34" fmla="*/ 5 w 267693"/>
              <a:gd name="connsiteY34" fmla="*/ 3670358 h 4621778"/>
              <a:gd name="connsiteX35" fmla="*/ 168579 w 267693"/>
              <a:gd name="connsiteY35" fmla="*/ 3371342 h 4621778"/>
              <a:gd name="connsiteX36" fmla="*/ 171538 w 267693"/>
              <a:gd name="connsiteY36" fmla="*/ 3354560 h 4621778"/>
              <a:gd name="connsiteX37" fmla="*/ 171516 w 267693"/>
              <a:gd name="connsiteY37" fmla="*/ 3302673 h 4621778"/>
              <a:gd name="connsiteX38" fmla="*/ 168552 w 267693"/>
              <a:gd name="connsiteY38" fmla="*/ 3285889 h 4621778"/>
              <a:gd name="connsiteX39" fmla="*/ 5 w 267693"/>
              <a:gd name="connsiteY39" fmla="*/ 2986954 h 4621778"/>
              <a:gd name="connsiteX40" fmla="*/ 166609 w 267693"/>
              <a:gd name="connsiteY40" fmla="*/ 2695624 h 4621778"/>
              <a:gd name="connsiteX41" fmla="*/ 171251 w 267693"/>
              <a:gd name="connsiteY41" fmla="*/ 2669350 h 4621778"/>
              <a:gd name="connsiteX42" fmla="*/ 171237 w 267693"/>
              <a:gd name="connsiteY42" fmla="*/ 2636759 h 4621778"/>
              <a:gd name="connsiteX43" fmla="*/ 166596 w 267693"/>
              <a:gd name="connsiteY43" fmla="*/ 2610145 h 4621778"/>
              <a:gd name="connsiteX44" fmla="*/ 5 w 267693"/>
              <a:gd name="connsiteY44" fmla="*/ 2303550 h 4621778"/>
              <a:gd name="connsiteX45" fmla="*/ 170482 w 267693"/>
              <a:gd name="connsiteY45" fmla="*/ 2011976 h 4621778"/>
              <a:gd name="connsiteX46" fmla="*/ 170974 w 267693"/>
              <a:gd name="connsiteY46" fmla="*/ 2009253 h 4621778"/>
              <a:gd name="connsiteX47" fmla="*/ 170941 w 267693"/>
              <a:gd name="connsiteY47" fmla="*/ 1929645 h 4621778"/>
              <a:gd name="connsiteX48" fmla="*/ 170482 w 267693"/>
              <a:gd name="connsiteY48" fmla="*/ 1927074 h 4621778"/>
              <a:gd name="connsiteX49" fmla="*/ 5 w 267693"/>
              <a:gd name="connsiteY49" fmla="*/ 1624120 h 4621778"/>
              <a:gd name="connsiteX50" fmla="*/ 166500 w 267693"/>
              <a:gd name="connsiteY50" fmla="*/ 1332572 h 4621778"/>
              <a:gd name="connsiteX51" fmla="*/ 170681 w 267693"/>
              <a:gd name="connsiteY51" fmla="*/ 1309365 h 4621778"/>
              <a:gd name="connsiteX52" fmla="*/ 170665 w 267693"/>
              <a:gd name="connsiteY52" fmla="*/ 1270184 h 4621778"/>
              <a:gd name="connsiteX53" fmla="*/ 166832 w 267693"/>
              <a:gd name="connsiteY53" fmla="*/ 1247698 h 4621778"/>
              <a:gd name="connsiteX54" fmla="*/ 2006 w 267693"/>
              <a:gd name="connsiteY54" fmla="*/ 944689 h 4621778"/>
              <a:gd name="connsiteX55" fmla="*/ 170102 w 267693"/>
              <a:gd name="connsiteY55" fmla="*/ 602987 h 4621778"/>
              <a:gd name="connsiteX56" fmla="*/ 2006 w 267693"/>
              <a:gd name="connsiteY56" fmla="*/ 265258 h 4621778"/>
              <a:gd name="connsiteX57" fmla="*/ 108379 w 267693"/>
              <a:gd name="connsiteY57" fmla="*/ 11962 h 4621778"/>
              <a:gd name="connsiteX58" fmla="*/ 117124 w 267693"/>
              <a:gd name="connsiteY58" fmla="*/ 0 h 4621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67693" h="4621778">
                <a:moveTo>
                  <a:pt x="117124" y="0"/>
                </a:moveTo>
                <a:lnTo>
                  <a:pt x="213279" y="0"/>
                </a:lnTo>
                <a:lnTo>
                  <a:pt x="204534" y="11962"/>
                </a:lnTo>
                <a:cubicBezTo>
                  <a:pt x="145438" y="96394"/>
                  <a:pt x="98161" y="180826"/>
                  <a:pt x="98161" y="265258"/>
                </a:cubicBezTo>
                <a:cubicBezTo>
                  <a:pt x="98161" y="377835"/>
                  <a:pt x="266257" y="489749"/>
                  <a:pt x="266257" y="602987"/>
                </a:cubicBezTo>
                <a:cubicBezTo>
                  <a:pt x="266257" y="716225"/>
                  <a:pt x="97494" y="830126"/>
                  <a:pt x="98161" y="944689"/>
                </a:cubicBezTo>
                <a:cubicBezTo>
                  <a:pt x="98745" y="1044932"/>
                  <a:pt x="230325" y="1147709"/>
                  <a:pt x="262987" y="1247698"/>
                </a:cubicBezTo>
                <a:lnTo>
                  <a:pt x="266820" y="1270184"/>
                </a:lnTo>
                <a:lnTo>
                  <a:pt x="266836" y="1309365"/>
                </a:lnTo>
                <a:lnTo>
                  <a:pt x="262655" y="1332572"/>
                </a:lnTo>
                <a:cubicBezTo>
                  <a:pt x="229054" y="1430516"/>
                  <a:pt x="95576" y="1525036"/>
                  <a:pt x="96160" y="1624120"/>
                </a:cubicBezTo>
                <a:cubicBezTo>
                  <a:pt x="96744" y="1723203"/>
                  <a:pt x="232665" y="1826850"/>
                  <a:pt x="266637" y="1927074"/>
                </a:cubicBezTo>
                <a:lnTo>
                  <a:pt x="267096" y="1929645"/>
                </a:lnTo>
                <a:lnTo>
                  <a:pt x="267129" y="2009253"/>
                </a:lnTo>
                <a:lnTo>
                  <a:pt x="266637" y="2011976"/>
                </a:lnTo>
                <a:cubicBezTo>
                  <a:pt x="232665" y="2109801"/>
                  <a:pt x="96744" y="2203888"/>
                  <a:pt x="96160" y="2303550"/>
                </a:cubicBezTo>
                <a:cubicBezTo>
                  <a:pt x="95576" y="2403214"/>
                  <a:pt x="229309" y="2508961"/>
                  <a:pt x="262751" y="2610145"/>
                </a:cubicBezTo>
                <a:lnTo>
                  <a:pt x="267392" y="2636759"/>
                </a:lnTo>
                <a:lnTo>
                  <a:pt x="267406" y="2669350"/>
                </a:lnTo>
                <a:lnTo>
                  <a:pt x="262764" y="2695624"/>
                </a:lnTo>
                <a:cubicBezTo>
                  <a:pt x="229382" y="2794002"/>
                  <a:pt x="95868" y="2888450"/>
                  <a:pt x="96160" y="2986954"/>
                </a:cubicBezTo>
                <a:cubicBezTo>
                  <a:pt x="96451" y="3085459"/>
                  <a:pt x="231059" y="3185991"/>
                  <a:pt x="264707" y="3285889"/>
                </a:cubicBezTo>
                <a:lnTo>
                  <a:pt x="267671" y="3302673"/>
                </a:lnTo>
                <a:lnTo>
                  <a:pt x="267693" y="3354560"/>
                </a:lnTo>
                <a:lnTo>
                  <a:pt x="264734" y="3371342"/>
                </a:lnTo>
                <a:cubicBezTo>
                  <a:pt x="231205" y="3470887"/>
                  <a:pt x="97035" y="3570116"/>
                  <a:pt x="96160" y="3670358"/>
                </a:cubicBezTo>
                <a:cubicBezTo>
                  <a:pt x="95159" y="3784921"/>
                  <a:pt x="266257" y="3901471"/>
                  <a:pt x="266257" y="4016034"/>
                </a:cubicBezTo>
                <a:cubicBezTo>
                  <a:pt x="266257" y="4130597"/>
                  <a:pt x="95826" y="4243173"/>
                  <a:pt x="96160" y="4357736"/>
                </a:cubicBezTo>
                <a:cubicBezTo>
                  <a:pt x="96410" y="4443658"/>
                  <a:pt x="144781" y="4530138"/>
                  <a:pt x="205183" y="4616759"/>
                </a:cubicBezTo>
                <a:lnTo>
                  <a:pt x="208836" y="4621778"/>
                </a:lnTo>
                <a:lnTo>
                  <a:pt x="112681" y="4621778"/>
                </a:lnTo>
                <a:lnTo>
                  <a:pt x="109028" y="4616759"/>
                </a:lnTo>
                <a:cubicBezTo>
                  <a:pt x="48626" y="4530138"/>
                  <a:pt x="255" y="4443658"/>
                  <a:pt x="5" y="4357736"/>
                </a:cubicBezTo>
                <a:cubicBezTo>
                  <a:pt x="-329" y="4243173"/>
                  <a:pt x="170102" y="4130597"/>
                  <a:pt x="170102" y="4016034"/>
                </a:cubicBezTo>
                <a:cubicBezTo>
                  <a:pt x="170102" y="3901471"/>
                  <a:pt x="-996" y="3784921"/>
                  <a:pt x="5" y="3670358"/>
                </a:cubicBezTo>
                <a:cubicBezTo>
                  <a:pt x="880" y="3570116"/>
                  <a:pt x="135050" y="3470887"/>
                  <a:pt x="168579" y="3371342"/>
                </a:cubicBezTo>
                <a:lnTo>
                  <a:pt x="171538" y="3354560"/>
                </a:lnTo>
                <a:lnTo>
                  <a:pt x="171516" y="3302673"/>
                </a:lnTo>
                <a:lnTo>
                  <a:pt x="168552" y="3285889"/>
                </a:lnTo>
                <a:cubicBezTo>
                  <a:pt x="134904" y="3185991"/>
                  <a:pt x="296" y="3085459"/>
                  <a:pt x="5" y="2986954"/>
                </a:cubicBezTo>
                <a:cubicBezTo>
                  <a:pt x="-287" y="2888450"/>
                  <a:pt x="133227" y="2794002"/>
                  <a:pt x="166609" y="2695624"/>
                </a:cubicBezTo>
                <a:lnTo>
                  <a:pt x="171251" y="2669350"/>
                </a:lnTo>
                <a:lnTo>
                  <a:pt x="171237" y="2636759"/>
                </a:lnTo>
                <a:lnTo>
                  <a:pt x="166596" y="2610145"/>
                </a:lnTo>
                <a:cubicBezTo>
                  <a:pt x="133154" y="2508961"/>
                  <a:pt x="-579" y="2403214"/>
                  <a:pt x="5" y="2303550"/>
                </a:cubicBezTo>
                <a:cubicBezTo>
                  <a:pt x="589" y="2203888"/>
                  <a:pt x="136510" y="2109801"/>
                  <a:pt x="170482" y="2011976"/>
                </a:cubicBezTo>
                <a:lnTo>
                  <a:pt x="170974" y="2009253"/>
                </a:lnTo>
                <a:lnTo>
                  <a:pt x="170941" y="1929645"/>
                </a:lnTo>
                <a:lnTo>
                  <a:pt x="170482" y="1927074"/>
                </a:lnTo>
                <a:cubicBezTo>
                  <a:pt x="136510" y="1826850"/>
                  <a:pt x="589" y="1723203"/>
                  <a:pt x="5" y="1624120"/>
                </a:cubicBezTo>
                <a:cubicBezTo>
                  <a:pt x="-579" y="1525036"/>
                  <a:pt x="132899" y="1430516"/>
                  <a:pt x="166500" y="1332572"/>
                </a:cubicBezTo>
                <a:lnTo>
                  <a:pt x="170681" y="1309365"/>
                </a:lnTo>
                <a:lnTo>
                  <a:pt x="170665" y="1270184"/>
                </a:lnTo>
                <a:lnTo>
                  <a:pt x="166832" y="1247698"/>
                </a:lnTo>
                <a:cubicBezTo>
                  <a:pt x="134170" y="1147709"/>
                  <a:pt x="2590" y="1044932"/>
                  <a:pt x="2006" y="944689"/>
                </a:cubicBezTo>
                <a:cubicBezTo>
                  <a:pt x="1339" y="830126"/>
                  <a:pt x="170102" y="716225"/>
                  <a:pt x="170102" y="602987"/>
                </a:cubicBezTo>
                <a:cubicBezTo>
                  <a:pt x="170102" y="489749"/>
                  <a:pt x="2006" y="377835"/>
                  <a:pt x="2006" y="265258"/>
                </a:cubicBezTo>
                <a:cubicBezTo>
                  <a:pt x="2006" y="180826"/>
                  <a:pt x="49283" y="96394"/>
                  <a:pt x="108379" y="11962"/>
                </a:cubicBezTo>
                <a:lnTo>
                  <a:pt x="117124" y="0"/>
                </a:lnTo>
                <a:close/>
              </a:path>
            </a:pathLst>
          </a:custGeom>
          <a:solidFill>
            <a:schemeClr val="bg1">
              <a:alpha val="8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Tree>
    <p:extLst>
      <p:ext uri="{BB962C8B-B14F-4D97-AF65-F5344CB8AC3E}">
        <p14:creationId xmlns:p14="http://schemas.microsoft.com/office/powerpoint/2010/main" val="31594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left)">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7389E7CC-DDBC-C832-B415-B0AD9D6438B5}"/>
              </a:ext>
            </a:extLst>
          </p:cNvPr>
          <p:cNvPicPr>
            <a:picLocks noChangeAspect="1"/>
          </p:cNvPicPr>
          <p:nvPr/>
        </p:nvPicPr>
        <p:blipFill rotWithShape="1">
          <a:blip r:embed="rId3">
            <a:extLst>
              <a:ext uri="{28A0092B-C50C-407E-A947-70E740481C1C}">
                <a14:useLocalDpi xmlns:a14="http://schemas.microsoft.com/office/drawing/2010/main" val="0"/>
              </a:ext>
            </a:extLst>
          </a:blip>
          <a:srcRect t="71598" b="2158"/>
          <a:stretch/>
        </p:blipFill>
        <p:spPr>
          <a:xfrm>
            <a:off x="0" y="6277"/>
            <a:ext cx="9144000" cy="1599642"/>
          </a:xfrm>
          <a:prstGeom prst="rect">
            <a:avLst/>
          </a:prstGeom>
        </p:spPr>
      </p:pic>
      <p:sp>
        <p:nvSpPr>
          <p:cNvPr id="8" name="正方形/長方形 7">
            <a:extLst>
              <a:ext uri="{FF2B5EF4-FFF2-40B4-BE49-F238E27FC236}">
                <a16:creationId xmlns:a16="http://schemas.microsoft.com/office/drawing/2014/main" id="{E4A748E5-8CA1-CFCB-FABA-FF5E10ECA79E}"/>
              </a:ext>
            </a:extLst>
          </p:cNvPr>
          <p:cNvSpPr/>
          <p:nvPr/>
        </p:nvSpPr>
        <p:spPr>
          <a:xfrm>
            <a:off x="0" y="6277"/>
            <a:ext cx="9144000" cy="1377051"/>
          </a:xfrm>
          <a:prstGeom prst="rect">
            <a:avLst/>
          </a:prstGeom>
          <a:solidFill>
            <a:srgbClr val="D9D9D9">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3" name="四角形: 角を丸くする 2">
            <a:extLst>
              <a:ext uri="{FF2B5EF4-FFF2-40B4-BE49-F238E27FC236}">
                <a16:creationId xmlns:a16="http://schemas.microsoft.com/office/drawing/2014/main" id="{A281D570-6E63-E82D-5499-F948E2D21874}"/>
              </a:ext>
            </a:extLst>
          </p:cNvPr>
          <p:cNvSpPr/>
          <p:nvPr/>
        </p:nvSpPr>
        <p:spPr>
          <a:xfrm>
            <a:off x="278695" y="309775"/>
            <a:ext cx="810090" cy="810090"/>
          </a:xfrm>
          <a:prstGeom prst="roundRect">
            <a:avLst>
              <a:gd name="adj" fmla="val 8730"/>
            </a:avLst>
          </a:prstGeom>
          <a:solidFill>
            <a:srgbClr val="14B4EB">
              <a:alpha val="80000"/>
            </a:srgb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500" dirty="0"/>
              <a:t>ク</a:t>
            </a:r>
            <a:endParaRPr kumimoji="1" lang="ja-JP" altLang="en-US" sz="4500" dirty="0"/>
          </a:p>
        </p:txBody>
      </p:sp>
      <p:sp>
        <p:nvSpPr>
          <p:cNvPr id="4" name="四角形: 角を丸くする 3">
            <a:extLst>
              <a:ext uri="{FF2B5EF4-FFF2-40B4-BE49-F238E27FC236}">
                <a16:creationId xmlns:a16="http://schemas.microsoft.com/office/drawing/2014/main" id="{78D906E7-97BC-8C48-4444-2E14A3DE71F4}"/>
              </a:ext>
            </a:extLst>
          </p:cNvPr>
          <p:cNvSpPr/>
          <p:nvPr/>
        </p:nvSpPr>
        <p:spPr>
          <a:xfrm>
            <a:off x="1183209" y="309775"/>
            <a:ext cx="810090" cy="810090"/>
          </a:xfrm>
          <a:prstGeom prst="roundRect">
            <a:avLst>
              <a:gd name="adj" fmla="val 8730"/>
            </a:avLst>
          </a:prstGeom>
          <a:solidFill>
            <a:srgbClr val="14B4EB">
              <a:alpha val="80000"/>
            </a:srgb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500" dirty="0"/>
              <a:t>イ</a:t>
            </a:r>
            <a:endParaRPr kumimoji="1" lang="ja-JP" altLang="en-US" sz="4500" dirty="0"/>
          </a:p>
        </p:txBody>
      </p:sp>
      <p:sp>
        <p:nvSpPr>
          <p:cNvPr id="6" name="四角形: 角を丸くする 5">
            <a:extLst>
              <a:ext uri="{FF2B5EF4-FFF2-40B4-BE49-F238E27FC236}">
                <a16:creationId xmlns:a16="http://schemas.microsoft.com/office/drawing/2014/main" id="{541159B7-CC8B-5C26-7A21-F6919E728F58}"/>
              </a:ext>
            </a:extLst>
          </p:cNvPr>
          <p:cNvSpPr/>
          <p:nvPr/>
        </p:nvSpPr>
        <p:spPr>
          <a:xfrm>
            <a:off x="2087724" y="309775"/>
            <a:ext cx="810090" cy="810090"/>
          </a:xfrm>
          <a:prstGeom prst="roundRect">
            <a:avLst>
              <a:gd name="adj" fmla="val 8730"/>
            </a:avLst>
          </a:prstGeom>
          <a:solidFill>
            <a:srgbClr val="14B4EB">
              <a:alpha val="80000"/>
            </a:srgb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500" dirty="0"/>
              <a:t>ズ</a:t>
            </a:r>
          </a:p>
        </p:txBody>
      </p:sp>
      <p:sp>
        <p:nvSpPr>
          <p:cNvPr id="7" name="正方形/長方形 6">
            <a:extLst>
              <a:ext uri="{FF2B5EF4-FFF2-40B4-BE49-F238E27FC236}">
                <a16:creationId xmlns:a16="http://schemas.microsoft.com/office/drawing/2014/main" id="{B9ED68F7-59E8-7CC5-5DB5-76DC508E728E}"/>
              </a:ext>
            </a:extLst>
          </p:cNvPr>
          <p:cNvSpPr/>
          <p:nvPr/>
        </p:nvSpPr>
        <p:spPr>
          <a:xfrm>
            <a:off x="0" y="1383328"/>
            <a:ext cx="9144000" cy="810090"/>
          </a:xfrm>
          <a:prstGeom prst="rect">
            <a:avLst/>
          </a:prstGeom>
          <a:solidFill>
            <a:srgbClr val="14B4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bg1"/>
                </a:solidFill>
                <a:latin typeface="+mn-ea"/>
              </a:rPr>
              <a:t>在任期間が</a:t>
            </a:r>
            <a:r>
              <a:rPr lang="en-US" altLang="ja-JP" sz="2100" dirty="0">
                <a:solidFill>
                  <a:schemeClr val="bg1"/>
                </a:solidFill>
                <a:latin typeface="+mn-ea"/>
              </a:rPr>
              <a:t>25</a:t>
            </a:r>
            <a:r>
              <a:rPr lang="ja-JP" altLang="en-US" sz="1500" dirty="0">
                <a:solidFill>
                  <a:schemeClr val="bg1"/>
                </a:solidFill>
                <a:latin typeface="+mn-ea"/>
              </a:rPr>
              <a:t>年、最終報酬月額</a:t>
            </a:r>
            <a:r>
              <a:rPr lang="en-US" altLang="ja-JP" sz="2100" dirty="0">
                <a:solidFill>
                  <a:schemeClr val="bg1"/>
                </a:solidFill>
                <a:latin typeface="+mn-ea"/>
              </a:rPr>
              <a:t>100</a:t>
            </a:r>
            <a:r>
              <a:rPr lang="ja-JP" altLang="en-US" sz="1500" dirty="0">
                <a:solidFill>
                  <a:schemeClr val="bg1"/>
                </a:solidFill>
                <a:latin typeface="+mn-ea"/>
              </a:rPr>
              <a:t>万円の経営者が勇退する際、</a:t>
            </a:r>
            <a:r>
              <a:rPr lang="en-US" altLang="ja-JP" sz="1500" dirty="0">
                <a:solidFill>
                  <a:schemeClr val="bg1"/>
                </a:solidFill>
                <a:latin typeface="+mn-ea"/>
              </a:rPr>
              <a:t> </a:t>
            </a:r>
            <a:r>
              <a:rPr lang="ja-JP" altLang="en-US" sz="1500" dirty="0">
                <a:solidFill>
                  <a:schemeClr val="bg1"/>
                </a:solidFill>
                <a:latin typeface="+mn-ea"/>
              </a:rPr>
              <a:t>「功績倍率法」では</a:t>
            </a:r>
            <a:endParaRPr lang="en-US" altLang="ja-JP" sz="1500" dirty="0">
              <a:solidFill>
                <a:schemeClr val="bg1"/>
              </a:solidFill>
              <a:latin typeface="+mn-ea"/>
            </a:endParaRPr>
          </a:p>
          <a:p>
            <a:pPr algn="ctr">
              <a:spcBef>
                <a:spcPts val="225"/>
              </a:spcBef>
            </a:pPr>
            <a:r>
              <a:rPr kumimoji="1" lang="ja-JP" altLang="en-US" b="1" dirty="0">
                <a:solidFill>
                  <a:srgbClr val="C00000"/>
                </a:solidFill>
                <a:latin typeface="+mn-ea"/>
              </a:rPr>
              <a:t>役員退職金として、どこまでの金額</a:t>
            </a:r>
            <a:r>
              <a:rPr kumimoji="1" lang="ja-JP" altLang="en-US" sz="1500" dirty="0">
                <a:solidFill>
                  <a:schemeClr val="bg1"/>
                </a:solidFill>
                <a:latin typeface="+mn-ea"/>
              </a:rPr>
              <a:t>が損金算入相当として</a:t>
            </a:r>
            <a:r>
              <a:rPr kumimoji="1" lang="ja-JP" altLang="en-US" dirty="0">
                <a:solidFill>
                  <a:srgbClr val="C00000"/>
                </a:solidFill>
                <a:latin typeface="+mn-ea"/>
              </a:rPr>
              <a:t>認められやすい</a:t>
            </a:r>
            <a:r>
              <a:rPr kumimoji="1" lang="ja-JP" altLang="en-US" sz="1500" dirty="0">
                <a:solidFill>
                  <a:schemeClr val="bg1"/>
                </a:solidFill>
                <a:latin typeface="+mn-ea"/>
              </a:rPr>
              <a:t>でしょうか？</a:t>
            </a:r>
          </a:p>
        </p:txBody>
      </p:sp>
      <p:sp>
        <p:nvSpPr>
          <p:cNvPr id="16" name="四角形: 角を丸くする 15">
            <a:extLst>
              <a:ext uri="{FF2B5EF4-FFF2-40B4-BE49-F238E27FC236}">
                <a16:creationId xmlns:a16="http://schemas.microsoft.com/office/drawing/2014/main" id="{58DA7C4A-AC88-367A-A490-39563D658318}"/>
              </a:ext>
            </a:extLst>
          </p:cNvPr>
          <p:cNvSpPr/>
          <p:nvPr/>
        </p:nvSpPr>
        <p:spPr>
          <a:xfrm>
            <a:off x="476032" y="3420171"/>
            <a:ext cx="2025053" cy="2025053"/>
          </a:xfrm>
          <a:prstGeom prst="roundRect">
            <a:avLst>
              <a:gd name="adj" fmla="val 13845"/>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700" dirty="0"/>
              <a:t>2,500</a:t>
            </a:r>
          </a:p>
          <a:p>
            <a:pPr algn="ctr"/>
            <a:r>
              <a:rPr lang="ja-JP" altLang="en-US" sz="2700" dirty="0"/>
              <a:t>万円</a:t>
            </a:r>
            <a:endParaRPr kumimoji="1" lang="ja-JP" altLang="en-US" sz="2700" dirty="0"/>
          </a:p>
        </p:txBody>
      </p:sp>
      <p:sp>
        <p:nvSpPr>
          <p:cNvPr id="17" name="四角形: 角を丸くする 16">
            <a:extLst>
              <a:ext uri="{FF2B5EF4-FFF2-40B4-BE49-F238E27FC236}">
                <a16:creationId xmlns:a16="http://schemas.microsoft.com/office/drawing/2014/main" id="{9F75953D-7458-257E-6954-D24D60AAEAFE}"/>
              </a:ext>
            </a:extLst>
          </p:cNvPr>
          <p:cNvSpPr/>
          <p:nvPr/>
        </p:nvSpPr>
        <p:spPr>
          <a:xfrm>
            <a:off x="3573061" y="3420171"/>
            <a:ext cx="2025053" cy="2025053"/>
          </a:xfrm>
          <a:prstGeom prst="roundRect">
            <a:avLst>
              <a:gd name="adj" fmla="val 13845"/>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700" dirty="0"/>
              <a:t>5,000</a:t>
            </a:r>
          </a:p>
          <a:p>
            <a:pPr algn="ctr"/>
            <a:r>
              <a:rPr lang="ja-JP" altLang="en-US" sz="2700" dirty="0"/>
              <a:t>万円</a:t>
            </a:r>
            <a:endParaRPr kumimoji="1" lang="ja-JP" altLang="en-US" sz="2700" dirty="0"/>
          </a:p>
        </p:txBody>
      </p:sp>
      <p:sp>
        <p:nvSpPr>
          <p:cNvPr id="18" name="四角形: 角を丸くする 17">
            <a:extLst>
              <a:ext uri="{FF2B5EF4-FFF2-40B4-BE49-F238E27FC236}">
                <a16:creationId xmlns:a16="http://schemas.microsoft.com/office/drawing/2014/main" id="{73ADC69A-D8ED-F152-DE3D-33EB31BEB7C6}"/>
              </a:ext>
            </a:extLst>
          </p:cNvPr>
          <p:cNvSpPr/>
          <p:nvPr/>
        </p:nvSpPr>
        <p:spPr>
          <a:xfrm>
            <a:off x="6597397" y="3420171"/>
            <a:ext cx="2025053" cy="2025053"/>
          </a:xfrm>
          <a:prstGeom prst="roundRect">
            <a:avLst>
              <a:gd name="adj" fmla="val 13845"/>
            </a:avLst>
          </a:prstGeom>
          <a:solidFill>
            <a:srgbClr val="4B4B4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700" dirty="0"/>
              <a:t>7,500</a:t>
            </a:r>
          </a:p>
          <a:p>
            <a:pPr algn="ctr"/>
            <a:r>
              <a:rPr lang="ja-JP" altLang="en-US" sz="2700" dirty="0"/>
              <a:t>万円</a:t>
            </a:r>
            <a:endParaRPr kumimoji="1" lang="ja-JP" altLang="en-US" sz="2700" dirty="0"/>
          </a:p>
        </p:txBody>
      </p:sp>
      <p:sp>
        <p:nvSpPr>
          <p:cNvPr id="22" name="四角形: 角を丸くする 21">
            <a:extLst>
              <a:ext uri="{FF2B5EF4-FFF2-40B4-BE49-F238E27FC236}">
                <a16:creationId xmlns:a16="http://schemas.microsoft.com/office/drawing/2014/main" id="{ADD51023-FA7D-8041-94C1-C1975FBBDFB0}"/>
              </a:ext>
            </a:extLst>
          </p:cNvPr>
          <p:cNvSpPr/>
          <p:nvPr/>
        </p:nvSpPr>
        <p:spPr>
          <a:xfrm>
            <a:off x="6602792" y="3410060"/>
            <a:ext cx="2025053" cy="2025053"/>
          </a:xfrm>
          <a:prstGeom prst="roundRect">
            <a:avLst>
              <a:gd name="adj" fmla="val 13845"/>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700" dirty="0"/>
              <a:t>7,500</a:t>
            </a:r>
          </a:p>
          <a:p>
            <a:pPr algn="ctr"/>
            <a:r>
              <a:rPr lang="ja-JP" altLang="en-US" sz="2700" dirty="0"/>
              <a:t>万円</a:t>
            </a:r>
            <a:endParaRPr kumimoji="1" lang="ja-JP" altLang="en-US" sz="2700" dirty="0"/>
          </a:p>
        </p:txBody>
      </p:sp>
      <p:sp>
        <p:nvSpPr>
          <p:cNvPr id="14" name="フリーフォーム: 図形 13">
            <a:extLst>
              <a:ext uri="{FF2B5EF4-FFF2-40B4-BE49-F238E27FC236}">
                <a16:creationId xmlns:a16="http://schemas.microsoft.com/office/drawing/2014/main" id="{2F1268C0-25BB-FC00-17A4-FD8DE103C2D3}"/>
              </a:ext>
            </a:extLst>
          </p:cNvPr>
          <p:cNvSpPr/>
          <p:nvPr/>
        </p:nvSpPr>
        <p:spPr>
          <a:xfrm>
            <a:off x="4572000" y="2337003"/>
            <a:ext cx="2392031" cy="2322258"/>
          </a:xfrm>
          <a:custGeom>
            <a:avLst/>
            <a:gdLst>
              <a:gd name="connsiteX0" fmla="*/ 1548172 w 3189374"/>
              <a:gd name="connsiteY0" fmla="*/ 0 h 3096344"/>
              <a:gd name="connsiteX1" fmla="*/ 3096344 w 3189374"/>
              <a:gd name="connsiteY1" fmla="*/ 1548172 h 3096344"/>
              <a:gd name="connsiteX2" fmla="*/ 3088351 w 3189374"/>
              <a:gd name="connsiteY2" fmla="*/ 1706464 h 3096344"/>
              <a:gd name="connsiteX3" fmla="*/ 3080656 w 3189374"/>
              <a:gd name="connsiteY3" fmla="*/ 1756883 h 3096344"/>
              <a:gd name="connsiteX4" fmla="*/ 3189374 w 3189374"/>
              <a:gd name="connsiteY4" fmla="*/ 1752500 h 3096344"/>
              <a:gd name="connsiteX5" fmla="*/ 3109903 w 3189374"/>
              <a:gd name="connsiteY5" fmla="*/ 1818345 h 3096344"/>
              <a:gd name="connsiteX6" fmla="*/ 3066870 w 3189374"/>
              <a:gd name="connsiteY6" fmla="*/ 1847215 h 3096344"/>
              <a:gd name="connsiteX7" fmla="*/ 3064891 w 3189374"/>
              <a:gd name="connsiteY7" fmla="*/ 1860183 h 3096344"/>
              <a:gd name="connsiteX8" fmla="*/ 1548172 w 3189374"/>
              <a:gd name="connsiteY8" fmla="*/ 3096344 h 3096344"/>
              <a:gd name="connsiteX9" fmla="*/ 0 w 3189374"/>
              <a:gd name="connsiteY9" fmla="*/ 1548172 h 3096344"/>
              <a:gd name="connsiteX10" fmla="*/ 1548172 w 3189374"/>
              <a:gd name="connsiteY10" fmla="*/ 0 h 309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9374" h="3096344">
                <a:moveTo>
                  <a:pt x="1548172" y="0"/>
                </a:moveTo>
                <a:cubicBezTo>
                  <a:pt x="2403204" y="0"/>
                  <a:pt x="3096344" y="693140"/>
                  <a:pt x="3096344" y="1548172"/>
                </a:cubicBezTo>
                <a:cubicBezTo>
                  <a:pt x="3096344" y="1601612"/>
                  <a:pt x="3093636" y="1654419"/>
                  <a:pt x="3088351" y="1706464"/>
                </a:cubicBezTo>
                <a:lnTo>
                  <a:pt x="3080656" y="1756883"/>
                </a:lnTo>
                <a:lnTo>
                  <a:pt x="3189374" y="1752500"/>
                </a:lnTo>
                <a:cubicBezTo>
                  <a:pt x="3163732" y="1776024"/>
                  <a:pt x="3137202" y="1797971"/>
                  <a:pt x="3109903" y="1818345"/>
                </a:cubicBezTo>
                <a:lnTo>
                  <a:pt x="3066870" y="1847215"/>
                </a:lnTo>
                <a:lnTo>
                  <a:pt x="3064891" y="1860183"/>
                </a:lnTo>
                <a:cubicBezTo>
                  <a:pt x="2920529" y="2565659"/>
                  <a:pt x="2296325" y="3096344"/>
                  <a:pt x="1548172" y="3096344"/>
                </a:cubicBezTo>
                <a:cubicBezTo>
                  <a:pt x="693140" y="3096344"/>
                  <a:pt x="0" y="2403204"/>
                  <a:pt x="0" y="1548172"/>
                </a:cubicBezTo>
                <a:cubicBezTo>
                  <a:pt x="0" y="693140"/>
                  <a:pt x="693140" y="0"/>
                  <a:pt x="1548172" y="0"/>
                </a:cubicBezTo>
                <a:close/>
              </a:path>
            </a:pathLst>
          </a:custGeom>
          <a:solidFill>
            <a:schemeClr val="accent4"/>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r>
              <a:rPr kumimoji="1" lang="ja-JP" altLang="en-US" sz="1500" dirty="0"/>
              <a:t>法律上はいくら</a:t>
            </a:r>
            <a:endParaRPr kumimoji="1" lang="en-US" altLang="ja-JP" sz="1500" dirty="0"/>
          </a:p>
          <a:p>
            <a:pPr algn="ctr">
              <a:lnSpc>
                <a:spcPct val="150000"/>
              </a:lnSpc>
            </a:pPr>
            <a:r>
              <a:rPr lang="ja-JP" altLang="en-US" sz="1500" dirty="0"/>
              <a:t>退職金をもらっても</a:t>
            </a:r>
            <a:endParaRPr lang="en-US" altLang="ja-JP" sz="1500" dirty="0"/>
          </a:p>
          <a:p>
            <a:pPr algn="ctr">
              <a:lnSpc>
                <a:spcPct val="150000"/>
              </a:lnSpc>
            </a:pPr>
            <a:r>
              <a:rPr kumimoji="1" lang="ja-JP" altLang="en-US" sz="1500" dirty="0"/>
              <a:t>違法ではありません</a:t>
            </a:r>
            <a:endParaRPr kumimoji="1" lang="en-US" altLang="ja-JP" sz="1500" dirty="0"/>
          </a:p>
        </p:txBody>
      </p:sp>
      <p:sp>
        <p:nvSpPr>
          <p:cNvPr id="9" name="正方形/長方形 8">
            <a:extLst>
              <a:ext uri="{FF2B5EF4-FFF2-40B4-BE49-F238E27FC236}">
                <a16:creationId xmlns:a16="http://schemas.microsoft.com/office/drawing/2014/main" id="{F108A786-D711-CFAD-CEE3-99A9385C6282}"/>
              </a:ext>
            </a:extLst>
          </p:cNvPr>
          <p:cNvSpPr/>
          <p:nvPr/>
        </p:nvSpPr>
        <p:spPr>
          <a:xfrm>
            <a:off x="0" y="6195555"/>
            <a:ext cx="9144000" cy="49180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dirty="0">
                <a:latin typeface="+mn-ea"/>
              </a:rPr>
              <a:t>あくまで目安で正解はありません</a:t>
            </a:r>
            <a:endParaRPr lang="en-US" altLang="ja-JP" sz="1800" dirty="0">
              <a:latin typeface="+mn-ea"/>
            </a:endParaRPr>
          </a:p>
        </p:txBody>
      </p:sp>
    </p:spTree>
    <p:extLst>
      <p:ext uri="{BB962C8B-B14F-4D97-AF65-F5344CB8AC3E}">
        <p14:creationId xmlns:p14="http://schemas.microsoft.com/office/powerpoint/2010/main" val="328392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5F4B929F-5ABC-24DC-8075-13D9CE377D04}"/>
              </a:ext>
            </a:extLst>
          </p:cNvPr>
          <p:cNvSpPr/>
          <p:nvPr/>
        </p:nvSpPr>
        <p:spPr>
          <a:xfrm>
            <a:off x="520477" y="5057854"/>
            <a:ext cx="8223885" cy="1032488"/>
          </a:xfrm>
          <a:prstGeom prst="rect">
            <a:avLst/>
          </a:prstGeom>
          <a:solidFill>
            <a:schemeClr val="accent6">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テキスト ボックス 9">
            <a:extLst>
              <a:ext uri="{FF2B5EF4-FFF2-40B4-BE49-F238E27FC236}">
                <a16:creationId xmlns:a16="http://schemas.microsoft.com/office/drawing/2014/main" id="{7081F458-F6E8-CD99-71B0-0121EE487C47}"/>
              </a:ext>
            </a:extLst>
          </p:cNvPr>
          <p:cNvSpPr txBox="1"/>
          <p:nvPr/>
        </p:nvSpPr>
        <p:spPr>
          <a:xfrm>
            <a:off x="238160" y="980728"/>
            <a:ext cx="8673370" cy="768224"/>
          </a:xfrm>
          <a:prstGeom prst="rect">
            <a:avLst/>
          </a:prstGeom>
          <a:noFill/>
        </p:spPr>
        <p:txBody>
          <a:bodyPr wrap="square">
            <a:spAutoFit/>
          </a:bodyPr>
          <a:lstStyle/>
          <a:p>
            <a:pPr>
              <a:lnSpc>
                <a:spcPct val="150000"/>
              </a:lnSpc>
            </a:pPr>
            <a:r>
              <a:rPr lang="ja-JP" altLang="en-US" sz="1600" dirty="0">
                <a:latin typeface="+mn-ea"/>
              </a:rPr>
              <a:t>退職給与として相当であると認められる金額の</a:t>
            </a:r>
            <a:r>
              <a:rPr lang="ja-JP" altLang="en-US" sz="1600" b="1" u="sng" dirty="0">
                <a:solidFill>
                  <a:srgbClr val="C00000"/>
                </a:solidFill>
                <a:latin typeface="+mn-ea"/>
              </a:rPr>
              <a:t>計算方式は明確にはなっていません</a:t>
            </a:r>
            <a:r>
              <a:rPr lang="ja-JP" altLang="en-US" sz="1600" dirty="0">
                <a:latin typeface="+mn-ea"/>
              </a:rPr>
              <a:t>。</a:t>
            </a:r>
            <a:endParaRPr lang="en-US" altLang="ja-JP" sz="1600" dirty="0">
              <a:latin typeface="+mn-ea"/>
            </a:endParaRPr>
          </a:p>
          <a:p>
            <a:pPr>
              <a:lnSpc>
                <a:spcPct val="150000"/>
              </a:lnSpc>
            </a:pPr>
            <a:r>
              <a:rPr lang="ja-JP" altLang="en-US" sz="1600" dirty="0">
                <a:latin typeface="+mn-ea"/>
              </a:rPr>
              <a:t>この点は、過去の裁判例に基づく実務慣行では「功績倍率」による計算方式が採用されています。</a:t>
            </a:r>
            <a:endParaRPr lang="en-US" altLang="ja-JP" sz="1600" dirty="0">
              <a:latin typeface="+mn-ea"/>
            </a:endParaRPr>
          </a:p>
        </p:txBody>
      </p:sp>
      <p:graphicFrame>
        <p:nvGraphicFramePr>
          <p:cNvPr id="25" name="表 25">
            <a:extLst>
              <a:ext uri="{FF2B5EF4-FFF2-40B4-BE49-F238E27FC236}">
                <a16:creationId xmlns:a16="http://schemas.microsoft.com/office/drawing/2014/main" id="{4493BBA7-666C-0B24-69A5-6F65CB9AD018}"/>
              </a:ext>
            </a:extLst>
          </p:cNvPr>
          <p:cNvGraphicFramePr>
            <a:graphicFrameLocks noGrp="1"/>
          </p:cNvGraphicFramePr>
          <p:nvPr>
            <p:extLst>
              <p:ext uri="{D42A27DB-BD31-4B8C-83A1-F6EECF244321}">
                <p14:modId xmlns:p14="http://schemas.microsoft.com/office/powerpoint/2010/main" val="3952360530"/>
              </p:ext>
            </p:extLst>
          </p:nvPr>
        </p:nvGraphicFramePr>
        <p:xfrm>
          <a:off x="661972" y="5320698"/>
          <a:ext cx="7824198" cy="563880"/>
        </p:xfrm>
        <a:graphic>
          <a:graphicData uri="http://schemas.openxmlformats.org/drawingml/2006/table">
            <a:tbl>
              <a:tblPr firstRow="1" bandRow="1">
                <a:tableStyleId>{93296810-A885-4BE3-A3E7-6D5BEEA58F35}</a:tableStyleId>
              </a:tblPr>
              <a:tblGrid>
                <a:gridCol w="1304033">
                  <a:extLst>
                    <a:ext uri="{9D8B030D-6E8A-4147-A177-3AD203B41FA5}">
                      <a16:colId xmlns:a16="http://schemas.microsoft.com/office/drawing/2014/main" val="1318267496"/>
                    </a:ext>
                  </a:extLst>
                </a:gridCol>
                <a:gridCol w="1304033">
                  <a:extLst>
                    <a:ext uri="{9D8B030D-6E8A-4147-A177-3AD203B41FA5}">
                      <a16:colId xmlns:a16="http://schemas.microsoft.com/office/drawing/2014/main" val="2600288854"/>
                    </a:ext>
                  </a:extLst>
                </a:gridCol>
                <a:gridCol w="1304033">
                  <a:extLst>
                    <a:ext uri="{9D8B030D-6E8A-4147-A177-3AD203B41FA5}">
                      <a16:colId xmlns:a16="http://schemas.microsoft.com/office/drawing/2014/main" val="1180853571"/>
                    </a:ext>
                  </a:extLst>
                </a:gridCol>
                <a:gridCol w="1304033">
                  <a:extLst>
                    <a:ext uri="{9D8B030D-6E8A-4147-A177-3AD203B41FA5}">
                      <a16:colId xmlns:a16="http://schemas.microsoft.com/office/drawing/2014/main" val="941986554"/>
                    </a:ext>
                  </a:extLst>
                </a:gridCol>
                <a:gridCol w="1304033">
                  <a:extLst>
                    <a:ext uri="{9D8B030D-6E8A-4147-A177-3AD203B41FA5}">
                      <a16:colId xmlns:a16="http://schemas.microsoft.com/office/drawing/2014/main" val="3688875560"/>
                    </a:ext>
                  </a:extLst>
                </a:gridCol>
                <a:gridCol w="1304033">
                  <a:extLst>
                    <a:ext uri="{9D8B030D-6E8A-4147-A177-3AD203B41FA5}">
                      <a16:colId xmlns:a16="http://schemas.microsoft.com/office/drawing/2014/main" val="3813463367"/>
                    </a:ext>
                  </a:extLst>
                </a:gridCol>
              </a:tblGrid>
              <a:tr h="278130">
                <a:tc>
                  <a:txBody>
                    <a:bodyPr/>
                    <a:lstStyle/>
                    <a:p>
                      <a:pPr algn="ctr"/>
                      <a:r>
                        <a:rPr kumimoji="1" lang="ja-JP" altLang="en-US" sz="1400" dirty="0"/>
                        <a:t>会長</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kumimoji="1" lang="ja-JP" altLang="en-US" sz="1400" dirty="0"/>
                        <a:t>社長</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kumimoji="1" lang="ja-JP" altLang="en-US" sz="1400" dirty="0"/>
                        <a:t>専務</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kumimoji="1" lang="ja-JP" altLang="en-US" sz="1400" dirty="0"/>
                        <a:t>常務</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kumimoji="1" lang="ja-JP" altLang="en-US" sz="1400" dirty="0"/>
                        <a:t>取締役</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kumimoji="1" lang="ja-JP" altLang="en-US" sz="1400" dirty="0"/>
                        <a:t>監査役</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75242396"/>
                  </a:ext>
                </a:extLst>
              </a:tr>
              <a:tr h="278130">
                <a:tc>
                  <a:txBody>
                    <a:bodyPr/>
                    <a:lstStyle/>
                    <a:p>
                      <a:pPr algn="ctr"/>
                      <a:r>
                        <a:rPr kumimoji="1" lang="en-US" altLang="ja-JP" sz="1400" dirty="0"/>
                        <a:t>2.8</a:t>
                      </a:r>
                      <a:endParaRPr kumimoji="1" lang="ja-JP" alt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a:r>
                        <a:rPr kumimoji="1" lang="en-US" altLang="ja-JP" sz="1400" dirty="0"/>
                        <a:t>3.0</a:t>
                      </a:r>
                      <a:endParaRPr kumimoji="1" lang="ja-JP" alt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a:r>
                        <a:rPr kumimoji="1" lang="en-US" altLang="ja-JP" sz="1400" dirty="0"/>
                        <a:t>2.4</a:t>
                      </a:r>
                      <a:endParaRPr kumimoji="1" lang="ja-JP" alt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a:r>
                        <a:rPr kumimoji="1" lang="en-US" altLang="ja-JP" sz="1400" dirty="0"/>
                        <a:t>2.2</a:t>
                      </a:r>
                      <a:endParaRPr kumimoji="1" lang="ja-JP" alt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a:r>
                        <a:rPr kumimoji="1" lang="en-US" altLang="ja-JP" sz="1400" dirty="0"/>
                        <a:t>1.8</a:t>
                      </a:r>
                      <a:endParaRPr kumimoji="1" lang="ja-JP" alt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ctr"/>
                      <a:r>
                        <a:rPr kumimoji="1" lang="en-US" altLang="ja-JP" sz="1400" dirty="0"/>
                        <a:t>1.6</a:t>
                      </a:r>
                      <a:endParaRPr kumimoji="1" lang="ja-JP" alt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312264899"/>
                  </a:ext>
                </a:extLst>
              </a:tr>
            </a:tbl>
          </a:graphicData>
        </a:graphic>
      </p:graphicFrame>
      <p:sp>
        <p:nvSpPr>
          <p:cNvPr id="29" name="テキスト ボックス 28">
            <a:extLst>
              <a:ext uri="{FF2B5EF4-FFF2-40B4-BE49-F238E27FC236}">
                <a16:creationId xmlns:a16="http://schemas.microsoft.com/office/drawing/2014/main" id="{99AC6D50-DD94-D331-B1AC-AAB30A669F0C}"/>
              </a:ext>
            </a:extLst>
          </p:cNvPr>
          <p:cNvSpPr txBox="1"/>
          <p:nvPr/>
        </p:nvSpPr>
        <p:spPr>
          <a:xfrm>
            <a:off x="1958116" y="5336898"/>
            <a:ext cx="1299846" cy="540060"/>
          </a:xfrm>
          <a:prstGeom prst="rect">
            <a:avLst/>
          </a:prstGeom>
          <a:noFill/>
          <a:ln w="38100">
            <a:solidFill>
              <a:srgbClr val="C00000"/>
            </a:solidFill>
          </a:ln>
        </p:spPr>
        <p:txBody>
          <a:bodyPr wrap="square">
            <a:noAutofit/>
          </a:bodyPr>
          <a:lstStyle/>
          <a:p>
            <a:pPr>
              <a:lnSpc>
                <a:spcPct val="150000"/>
              </a:lnSpc>
            </a:pPr>
            <a:endParaRPr lang="en-US" altLang="ja-JP" sz="1200" dirty="0">
              <a:latin typeface="+mn-ea"/>
            </a:endParaRPr>
          </a:p>
        </p:txBody>
      </p:sp>
      <p:sp>
        <p:nvSpPr>
          <p:cNvPr id="4" name="テキスト ボックス 3">
            <a:extLst>
              <a:ext uri="{FF2B5EF4-FFF2-40B4-BE49-F238E27FC236}">
                <a16:creationId xmlns:a16="http://schemas.microsoft.com/office/drawing/2014/main" id="{07D828FF-7882-F780-28DC-6B4F9C3160E7}"/>
              </a:ext>
            </a:extLst>
          </p:cNvPr>
          <p:cNvSpPr txBox="1"/>
          <p:nvPr/>
        </p:nvSpPr>
        <p:spPr>
          <a:xfrm>
            <a:off x="661972" y="5030760"/>
            <a:ext cx="7776864" cy="322268"/>
          </a:xfrm>
          <a:prstGeom prst="rect">
            <a:avLst/>
          </a:prstGeom>
          <a:noFill/>
          <a:ln>
            <a:noFill/>
          </a:ln>
        </p:spPr>
        <p:txBody>
          <a:bodyPr wrap="square">
            <a:spAutoFit/>
          </a:bodyPr>
          <a:lstStyle/>
          <a:p>
            <a:pPr>
              <a:lnSpc>
                <a:spcPct val="150000"/>
              </a:lnSpc>
            </a:pPr>
            <a:r>
              <a:rPr lang="ja-JP" altLang="en-US" sz="1200" dirty="0">
                <a:latin typeface="+mn-ea"/>
              </a:rPr>
              <a:t>職位ごとの功績倍率の例</a:t>
            </a:r>
            <a:endParaRPr lang="en-US" altLang="ja-JP" sz="1200" dirty="0">
              <a:latin typeface="+mn-ea"/>
            </a:endParaRPr>
          </a:p>
        </p:txBody>
      </p:sp>
      <p:grpSp>
        <p:nvGrpSpPr>
          <p:cNvPr id="20" name="グループ化 19">
            <a:extLst>
              <a:ext uri="{FF2B5EF4-FFF2-40B4-BE49-F238E27FC236}">
                <a16:creationId xmlns:a16="http://schemas.microsoft.com/office/drawing/2014/main" id="{14BF9E61-6B3F-08F8-8BF3-C80309D2390D}"/>
              </a:ext>
            </a:extLst>
          </p:cNvPr>
          <p:cNvGrpSpPr/>
          <p:nvPr/>
        </p:nvGrpSpPr>
        <p:grpSpPr>
          <a:xfrm>
            <a:off x="395536" y="2060848"/>
            <a:ext cx="1566174" cy="1566174"/>
            <a:chOff x="2135560" y="2276872"/>
            <a:chExt cx="2088232" cy="2088232"/>
          </a:xfrm>
        </p:grpSpPr>
        <p:sp>
          <p:nvSpPr>
            <p:cNvPr id="7" name="楕円 6">
              <a:extLst>
                <a:ext uri="{FF2B5EF4-FFF2-40B4-BE49-F238E27FC236}">
                  <a16:creationId xmlns:a16="http://schemas.microsoft.com/office/drawing/2014/main" id="{66A10623-5878-E80A-831F-237428949A56}"/>
                </a:ext>
              </a:extLst>
            </p:cNvPr>
            <p:cNvSpPr/>
            <p:nvPr/>
          </p:nvSpPr>
          <p:spPr>
            <a:xfrm>
              <a:off x="2135560" y="2276872"/>
              <a:ext cx="2088232" cy="208823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2" name="楕円 1">
              <a:extLst>
                <a:ext uri="{FF2B5EF4-FFF2-40B4-BE49-F238E27FC236}">
                  <a16:creationId xmlns:a16="http://schemas.microsoft.com/office/drawing/2014/main" id="{AF0A3135-3C7D-7FCC-5D57-0FF913F5F156}"/>
                </a:ext>
              </a:extLst>
            </p:cNvPr>
            <p:cNvSpPr/>
            <p:nvPr/>
          </p:nvSpPr>
          <p:spPr>
            <a:xfrm>
              <a:off x="2315580" y="2456892"/>
              <a:ext cx="1728192" cy="1728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t>最終</a:t>
              </a:r>
              <a:endParaRPr kumimoji="1" lang="en-US" altLang="ja-JP" sz="1350" dirty="0"/>
            </a:p>
            <a:p>
              <a:pPr algn="ctr"/>
              <a:r>
                <a:rPr kumimoji="1" lang="ja-JP" altLang="en-US" sz="1350" dirty="0"/>
                <a:t>報酬月額</a:t>
              </a:r>
            </a:p>
          </p:txBody>
        </p:sp>
      </p:grpSp>
      <p:grpSp>
        <p:nvGrpSpPr>
          <p:cNvPr id="16" name="グループ化 15">
            <a:extLst>
              <a:ext uri="{FF2B5EF4-FFF2-40B4-BE49-F238E27FC236}">
                <a16:creationId xmlns:a16="http://schemas.microsoft.com/office/drawing/2014/main" id="{64F5D9C1-5C6C-5730-3165-6FF187A16390}"/>
              </a:ext>
            </a:extLst>
          </p:cNvPr>
          <p:cNvGrpSpPr/>
          <p:nvPr/>
        </p:nvGrpSpPr>
        <p:grpSpPr>
          <a:xfrm>
            <a:off x="2603494" y="2060848"/>
            <a:ext cx="1566174" cy="1566174"/>
            <a:chOff x="5087888" y="2276872"/>
            <a:chExt cx="2088232" cy="2088232"/>
          </a:xfrm>
        </p:grpSpPr>
        <p:sp>
          <p:nvSpPr>
            <p:cNvPr id="9" name="楕円 8">
              <a:extLst>
                <a:ext uri="{FF2B5EF4-FFF2-40B4-BE49-F238E27FC236}">
                  <a16:creationId xmlns:a16="http://schemas.microsoft.com/office/drawing/2014/main" id="{75D38875-D12B-7F99-0D65-DAE703BA963A}"/>
                </a:ext>
              </a:extLst>
            </p:cNvPr>
            <p:cNvSpPr/>
            <p:nvPr/>
          </p:nvSpPr>
          <p:spPr>
            <a:xfrm>
              <a:off x="5087888" y="2276872"/>
              <a:ext cx="2088232" cy="208823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2" name="楕円 11">
              <a:extLst>
                <a:ext uri="{FF2B5EF4-FFF2-40B4-BE49-F238E27FC236}">
                  <a16:creationId xmlns:a16="http://schemas.microsoft.com/office/drawing/2014/main" id="{71D0A165-1F74-94BE-A38E-9F88CD93C382}"/>
                </a:ext>
              </a:extLst>
            </p:cNvPr>
            <p:cNvSpPr/>
            <p:nvPr/>
          </p:nvSpPr>
          <p:spPr>
            <a:xfrm>
              <a:off x="5267908" y="2456892"/>
              <a:ext cx="1728192" cy="17281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t>在任</a:t>
              </a:r>
              <a:endParaRPr kumimoji="1" lang="en-US" altLang="ja-JP" sz="1350" dirty="0"/>
            </a:p>
            <a:p>
              <a:pPr algn="ctr"/>
              <a:r>
                <a:rPr lang="ja-JP" altLang="en-US" sz="1350" dirty="0"/>
                <a:t>年数</a:t>
              </a:r>
              <a:endParaRPr kumimoji="1" lang="ja-JP" altLang="en-US" sz="1350" dirty="0"/>
            </a:p>
          </p:txBody>
        </p:sp>
      </p:grpSp>
      <p:grpSp>
        <p:nvGrpSpPr>
          <p:cNvPr id="15" name="グループ化 14">
            <a:extLst>
              <a:ext uri="{FF2B5EF4-FFF2-40B4-BE49-F238E27FC236}">
                <a16:creationId xmlns:a16="http://schemas.microsoft.com/office/drawing/2014/main" id="{692E8B6C-7883-BEB9-F1FD-2E3825B16288}"/>
              </a:ext>
            </a:extLst>
          </p:cNvPr>
          <p:cNvGrpSpPr/>
          <p:nvPr/>
        </p:nvGrpSpPr>
        <p:grpSpPr>
          <a:xfrm>
            <a:off x="4817740" y="2060848"/>
            <a:ext cx="1566174" cy="1566174"/>
            <a:chOff x="8256240" y="2276872"/>
            <a:chExt cx="2088232" cy="2088232"/>
          </a:xfrm>
        </p:grpSpPr>
        <p:sp>
          <p:nvSpPr>
            <p:cNvPr id="13" name="楕円 12">
              <a:extLst>
                <a:ext uri="{FF2B5EF4-FFF2-40B4-BE49-F238E27FC236}">
                  <a16:creationId xmlns:a16="http://schemas.microsoft.com/office/drawing/2014/main" id="{02849D46-5649-BDA6-0822-163DD31F2C69}"/>
                </a:ext>
              </a:extLst>
            </p:cNvPr>
            <p:cNvSpPr/>
            <p:nvPr/>
          </p:nvSpPr>
          <p:spPr>
            <a:xfrm>
              <a:off x="8256240" y="2276872"/>
              <a:ext cx="2088232" cy="208823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4" name="楕円 13">
              <a:extLst>
                <a:ext uri="{FF2B5EF4-FFF2-40B4-BE49-F238E27FC236}">
                  <a16:creationId xmlns:a16="http://schemas.microsoft.com/office/drawing/2014/main" id="{936355E3-97CE-7B39-5ACE-7238F888A75B}"/>
                </a:ext>
              </a:extLst>
            </p:cNvPr>
            <p:cNvSpPr/>
            <p:nvPr/>
          </p:nvSpPr>
          <p:spPr>
            <a:xfrm>
              <a:off x="8436260" y="2456892"/>
              <a:ext cx="1728192" cy="17281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50" dirty="0"/>
                <a:t>功績倍率</a:t>
              </a:r>
            </a:p>
          </p:txBody>
        </p:sp>
      </p:grpSp>
      <p:sp>
        <p:nvSpPr>
          <p:cNvPr id="21" name="乗算記号 20">
            <a:extLst>
              <a:ext uri="{FF2B5EF4-FFF2-40B4-BE49-F238E27FC236}">
                <a16:creationId xmlns:a16="http://schemas.microsoft.com/office/drawing/2014/main" id="{0D15AEB7-280E-AA5D-7E9F-F1D4AD613297}"/>
              </a:ext>
            </a:extLst>
          </p:cNvPr>
          <p:cNvSpPr/>
          <p:nvPr/>
        </p:nvSpPr>
        <p:spPr>
          <a:xfrm>
            <a:off x="1955422" y="2547893"/>
            <a:ext cx="648072" cy="648072"/>
          </a:xfrm>
          <a:prstGeom prst="mathMultiply">
            <a:avLst>
              <a:gd name="adj1" fmla="val 15804"/>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350"/>
          </a:p>
        </p:txBody>
      </p:sp>
      <p:sp>
        <p:nvSpPr>
          <p:cNvPr id="23" name="乗算記号 22">
            <a:extLst>
              <a:ext uri="{FF2B5EF4-FFF2-40B4-BE49-F238E27FC236}">
                <a16:creationId xmlns:a16="http://schemas.microsoft.com/office/drawing/2014/main" id="{4DC6C8CF-2F7E-0755-4BFC-05B8825E7CE0}"/>
              </a:ext>
            </a:extLst>
          </p:cNvPr>
          <p:cNvSpPr/>
          <p:nvPr/>
        </p:nvSpPr>
        <p:spPr>
          <a:xfrm>
            <a:off x="4169668" y="2547893"/>
            <a:ext cx="648072" cy="648072"/>
          </a:xfrm>
          <a:prstGeom prst="mathMultiply">
            <a:avLst>
              <a:gd name="adj1" fmla="val 15804"/>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350"/>
          </a:p>
        </p:txBody>
      </p:sp>
      <p:grpSp>
        <p:nvGrpSpPr>
          <p:cNvPr id="22" name="グループ化 21">
            <a:extLst>
              <a:ext uri="{FF2B5EF4-FFF2-40B4-BE49-F238E27FC236}">
                <a16:creationId xmlns:a16="http://schemas.microsoft.com/office/drawing/2014/main" id="{603D4105-22FA-921B-FF38-CBCBC67CBD69}"/>
              </a:ext>
            </a:extLst>
          </p:cNvPr>
          <p:cNvGrpSpPr/>
          <p:nvPr/>
        </p:nvGrpSpPr>
        <p:grpSpPr>
          <a:xfrm>
            <a:off x="611560" y="2978950"/>
            <a:ext cx="2160240" cy="1502780"/>
            <a:chOff x="1855912" y="3184284"/>
            <a:chExt cx="2880320" cy="2003707"/>
          </a:xfrm>
        </p:grpSpPr>
        <p:cxnSp>
          <p:nvCxnSpPr>
            <p:cNvPr id="11" name="直線コネクタ 10">
              <a:extLst>
                <a:ext uri="{FF2B5EF4-FFF2-40B4-BE49-F238E27FC236}">
                  <a16:creationId xmlns:a16="http://schemas.microsoft.com/office/drawing/2014/main" id="{F930CBA7-3F33-E08D-715F-C07DBBD62170}"/>
                </a:ext>
              </a:extLst>
            </p:cNvPr>
            <p:cNvCxnSpPr>
              <a:cxnSpLocks/>
            </p:cNvCxnSpPr>
            <p:nvPr/>
          </p:nvCxnSpPr>
          <p:spPr>
            <a:xfrm>
              <a:off x="1855912" y="3184284"/>
              <a:ext cx="0" cy="1800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D7A8F46-B615-9A12-173F-1EE9B89D2BCB}"/>
                </a:ext>
              </a:extLst>
            </p:cNvPr>
            <p:cNvCxnSpPr>
              <a:cxnSpLocks/>
            </p:cNvCxnSpPr>
            <p:nvPr/>
          </p:nvCxnSpPr>
          <p:spPr>
            <a:xfrm flipH="1">
              <a:off x="1855912" y="4413543"/>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AE87B94-1AE0-4183-F694-E87E3DC34B8F}"/>
                </a:ext>
              </a:extLst>
            </p:cNvPr>
            <p:cNvCxnSpPr>
              <a:cxnSpLocks/>
            </p:cNvCxnSpPr>
            <p:nvPr/>
          </p:nvCxnSpPr>
          <p:spPr>
            <a:xfrm flipH="1">
              <a:off x="1855912" y="4989607"/>
              <a:ext cx="2880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22F1CE9-9E66-4CB3-BFC9-AB5C2F88D43C}"/>
                </a:ext>
              </a:extLst>
            </p:cNvPr>
            <p:cNvSpPr txBox="1"/>
            <p:nvPr/>
          </p:nvSpPr>
          <p:spPr>
            <a:xfrm>
              <a:off x="2296344" y="4192396"/>
              <a:ext cx="2439888" cy="429691"/>
            </a:xfrm>
            <a:prstGeom prst="rect">
              <a:avLst/>
            </a:prstGeom>
            <a:noFill/>
          </p:spPr>
          <p:txBody>
            <a:bodyPr wrap="square">
              <a:spAutoFit/>
            </a:bodyPr>
            <a:lstStyle/>
            <a:p>
              <a:pPr>
                <a:lnSpc>
                  <a:spcPct val="150000"/>
                </a:lnSpc>
              </a:pPr>
              <a:r>
                <a:rPr lang="ja-JP" altLang="en-US" sz="1200" dirty="0">
                  <a:latin typeface="+mn-ea"/>
                </a:rPr>
                <a:t>在任中の最高報酬月額</a:t>
              </a:r>
              <a:endParaRPr lang="en-US" altLang="ja-JP" sz="1200" dirty="0">
                <a:latin typeface="+mn-ea"/>
              </a:endParaRPr>
            </a:p>
          </p:txBody>
        </p:sp>
        <p:sp>
          <p:nvSpPr>
            <p:cNvPr id="35" name="テキスト ボックス 34">
              <a:extLst>
                <a:ext uri="{FF2B5EF4-FFF2-40B4-BE49-F238E27FC236}">
                  <a16:creationId xmlns:a16="http://schemas.microsoft.com/office/drawing/2014/main" id="{03E6AFD1-59B1-9060-0555-8FA2350319A6}"/>
                </a:ext>
              </a:extLst>
            </p:cNvPr>
            <p:cNvSpPr txBox="1"/>
            <p:nvPr/>
          </p:nvSpPr>
          <p:spPr>
            <a:xfrm>
              <a:off x="2287960" y="4758300"/>
              <a:ext cx="2439888" cy="429691"/>
            </a:xfrm>
            <a:prstGeom prst="rect">
              <a:avLst/>
            </a:prstGeom>
            <a:noFill/>
          </p:spPr>
          <p:txBody>
            <a:bodyPr wrap="square">
              <a:spAutoFit/>
            </a:bodyPr>
            <a:lstStyle/>
            <a:p>
              <a:pPr>
                <a:lnSpc>
                  <a:spcPct val="150000"/>
                </a:lnSpc>
              </a:pPr>
              <a:r>
                <a:rPr lang="ja-JP" altLang="en-US" sz="1200" dirty="0">
                  <a:latin typeface="+mn-ea"/>
                </a:rPr>
                <a:t>平均報酬月額</a:t>
              </a:r>
              <a:endParaRPr lang="en-US" altLang="ja-JP" sz="1200" dirty="0">
                <a:latin typeface="+mn-ea"/>
              </a:endParaRPr>
            </a:p>
          </p:txBody>
        </p:sp>
      </p:grpSp>
      <p:grpSp>
        <p:nvGrpSpPr>
          <p:cNvPr id="53" name="グループ化 52">
            <a:extLst>
              <a:ext uri="{FF2B5EF4-FFF2-40B4-BE49-F238E27FC236}">
                <a16:creationId xmlns:a16="http://schemas.microsoft.com/office/drawing/2014/main" id="{9E2EB4D1-045A-13A8-1254-10FABF49CD74}"/>
              </a:ext>
            </a:extLst>
          </p:cNvPr>
          <p:cNvGrpSpPr/>
          <p:nvPr/>
        </p:nvGrpSpPr>
        <p:grpSpPr>
          <a:xfrm>
            <a:off x="557555" y="3090398"/>
            <a:ext cx="1234994" cy="437171"/>
            <a:chOff x="2855640" y="3260873"/>
            <a:chExt cx="1646659" cy="582895"/>
          </a:xfrm>
        </p:grpSpPr>
        <p:sp>
          <p:nvSpPr>
            <p:cNvPr id="26" name="テキスト ボックス 25">
              <a:extLst>
                <a:ext uri="{FF2B5EF4-FFF2-40B4-BE49-F238E27FC236}">
                  <a16:creationId xmlns:a16="http://schemas.microsoft.com/office/drawing/2014/main" id="{E2E03214-3F0C-9618-024D-993EBA1DF9A9}"/>
                </a:ext>
              </a:extLst>
            </p:cNvPr>
            <p:cNvSpPr txBox="1"/>
            <p:nvPr/>
          </p:nvSpPr>
          <p:spPr>
            <a:xfrm>
              <a:off x="2855640" y="3260873"/>
              <a:ext cx="1646659" cy="582895"/>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altLang="ja-JP" b="1" dirty="0">
                  <a:ln w="76200">
                    <a:solidFill>
                      <a:schemeClr val="bg1"/>
                    </a:solidFill>
                  </a:ln>
                  <a:latin typeface="+mn-ea"/>
                </a:rPr>
                <a:t>100</a:t>
              </a:r>
              <a:r>
                <a:rPr lang="ja-JP" altLang="en-US" b="1" dirty="0">
                  <a:ln w="76200">
                    <a:solidFill>
                      <a:schemeClr val="bg1"/>
                    </a:solidFill>
                  </a:ln>
                  <a:latin typeface="+mn-ea"/>
                </a:rPr>
                <a:t>万円</a:t>
              </a:r>
              <a:endParaRPr lang="en-US" altLang="ja-JP" b="1" dirty="0">
                <a:ln w="76200">
                  <a:solidFill>
                    <a:schemeClr val="bg1"/>
                  </a:solidFill>
                </a:ln>
                <a:latin typeface="+mn-ea"/>
              </a:endParaRPr>
            </a:p>
          </p:txBody>
        </p:sp>
        <p:sp>
          <p:nvSpPr>
            <p:cNvPr id="36" name="テキスト ボックス 35">
              <a:extLst>
                <a:ext uri="{FF2B5EF4-FFF2-40B4-BE49-F238E27FC236}">
                  <a16:creationId xmlns:a16="http://schemas.microsoft.com/office/drawing/2014/main" id="{2F6119BD-52CB-7E2D-E2A1-951A1B865F5F}"/>
                </a:ext>
              </a:extLst>
            </p:cNvPr>
            <p:cNvSpPr txBox="1"/>
            <p:nvPr/>
          </p:nvSpPr>
          <p:spPr>
            <a:xfrm>
              <a:off x="2855640" y="3260873"/>
              <a:ext cx="1646659" cy="582895"/>
            </a:xfrm>
            <a:prstGeom prst="rect">
              <a:avLst/>
            </a:prstGeom>
            <a:noFill/>
          </p:spPr>
          <p:txBody>
            <a:bodyPr wrap="square">
              <a:spAutoFit/>
            </a:bodyPr>
            <a:lstStyle/>
            <a:p>
              <a:pPr algn="ctr">
                <a:lnSpc>
                  <a:spcPct val="150000"/>
                </a:lnSpc>
              </a:pPr>
              <a:r>
                <a:rPr lang="en-US" altLang="ja-JP" b="1" dirty="0">
                  <a:solidFill>
                    <a:schemeClr val="accent1">
                      <a:lumMod val="75000"/>
                    </a:schemeClr>
                  </a:solidFill>
                  <a:latin typeface="+mn-ea"/>
                </a:rPr>
                <a:t>100</a:t>
              </a:r>
              <a:r>
                <a:rPr lang="ja-JP" altLang="en-US" b="1" dirty="0">
                  <a:solidFill>
                    <a:schemeClr val="accent1">
                      <a:lumMod val="75000"/>
                    </a:schemeClr>
                  </a:solidFill>
                  <a:latin typeface="+mn-ea"/>
                </a:rPr>
                <a:t>万円</a:t>
              </a:r>
              <a:endParaRPr lang="en-US" altLang="ja-JP" b="1" dirty="0">
                <a:solidFill>
                  <a:schemeClr val="accent1">
                    <a:lumMod val="75000"/>
                  </a:schemeClr>
                </a:solidFill>
                <a:latin typeface="+mn-ea"/>
              </a:endParaRPr>
            </a:p>
          </p:txBody>
        </p:sp>
      </p:grpSp>
      <p:grpSp>
        <p:nvGrpSpPr>
          <p:cNvPr id="52" name="グループ化 51">
            <a:extLst>
              <a:ext uri="{FF2B5EF4-FFF2-40B4-BE49-F238E27FC236}">
                <a16:creationId xmlns:a16="http://schemas.microsoft.com/office/drawing/2014/main" id="{229953A8-5E19-125C-028F-1DC1425B3BFC}"/>
              </a:ext>
            </a:extLst>
          </p:cNvPr>
          <p:cNvGrpSpPr/>
          <p:nvPr/>
        </p:nvGrpSpPr>
        <p:grpSpPr>
          <a:xfrm>
            <a:off x="2768800" y="3086963"/>
            <a:ext cx="1234994" cy="437171"/>
            <a:chOff x="5920363" y="3256292"/>
            <a:chExt cx="1646659" cy="582895"/>
          </a:xfrm>
        </p:grpSpPr>
        <p:sp>
          <p:nvSpPr>
            <p:cNvPr id="27" name="テキスト ボックス 26">
              <a:extLst>
                <a:ext uri="{FF2B5EF4-FFF2-40B4-BE49-F238E27FC236}">
                  <a16:creationId xmlns:a16="http://schemas.microsoft.com/office/drawing/2014/main" id="{DA755496-E704-F1BD-8B8A-F1E2C73FC412}"/>
                </a:ext>
              </a:extLst>
            </p:cNvPr>
            <p:cNvSpPr txBox="1"/>
            <p:nvPr/>
          </p:nvSpPr>
          <p:spPr>
            <a:xfrm>
              <a:off x="5920363" y="3256292"/>
              <a:ext cx="1646659" cy="582895"/>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altLang="ja-JP" b="1" dirty="0">
                  <a:ln w="76200">
                    <a:solidFill>
                      <a:schemeClr val="bg1"/>
                    </a:solidFill>
                  </a:ln>
                  <a:latin typeface="+mn-ea"/>
                </a:rPr>
                <a:t>25</a:t>
              </a:r>
              <a:r>
                <a:rPr lang="ja-JP" altLang="en-US" b="1" dirty="0">
                  <a:ln w="76200">
                    <a:solidFill>
                      <a:schemeClr val="bg1"/>
                    </a:solidFill>
                  </a:ln>
                  <a:latin typeface="+mn-ea"/>
                </a:rPr>
                <a:t>年</a:t>
              </a:r>
              <a:endParaRPr lang="en-US" altLang="ja-JP" b="1" dirty="0">
                <a:ln w="76200">
                  <a:solidFill>
                    <a:schemeClr val="bg1"/>
                  </a:solidFill>
                </a:ln>
                <a:latin typeface="+mn-ea"/>
              </a:endParaRPr>
            </a:p>
          </p:txBody>
        </p:sp>
        <p:sp>
          <p:nvSpPr>
            <p:cNvPr id="37" name="テキスト ボックス 36">
              <a:extLst>
                <a:ext uri="{FF2B5EF4-FFF2-40B4-BE49-F238E27FC236}">
                  <a16:creationId xmlns:a16="http://schemas.microsoft.com/office/drawing/2014/main" id="{387A2F6E-FCEB-4CD1-ABC4-3DF791A0BECD}"/>
                </a:ext>
              </a:extLst>
            </p:cNvPr>
            <p:cNvSpPr txBox="1"/>
            <p:nvPr/>
          </p:nvSpPr>
          <p:spPr>
            <a:xfrm>
              <a:off x="5920363" y="3256292"/>
              <a:ext cx="1646659" cy="582895"/>
            </a:xfrm>
            <a:prstGeom prst="rect">
              <a:avLst/>
            </a:prstGeom>
            <a:noFill/>
          </p:spPr>
          <p:txBody>
            <a:bodyPr wrap="square">
              <a:spAutoFit/>
            </a:bodyPr>
            <a:lstStyle/>
            <a:p>
              <a:pPr algn="ctr">
                <a:lnSpc>
                  <a:spcPct val="150000"/>
                </a:lnSpc>
              </a:pPr>
              <a:r>
                <a:rPr lang="en-US" altLang="ja-JP" b="1" dirty="0">
                  <a:solidFill>
                    <a:schemeClr val="accent4">
                      <a:lumMod val="75000"/>
                    </a:schemeClr>
                  </a:solidFill>
                  <a:latin typeface="+mn-ea"/>
                </a:rPr>
                <a:t>25</a:t>
              </a:r>
              <a:r>
                <a:rPr lang="ja-JP" altLang="en-US" b="1" dirty="0">
                  <a:solidFill>
                    <a:schemeClr val="accent4">
                      <a:lumMod val="75000"/>
                    </a:schemeClr>
                  </a:solidFill>
                  <a:latin typeface="+mn-ea"/>
                </a:rPr>
                <a:t>年</a:t>
              </a:r>
              <a:endParaRPr lang="en-US" altLang="ja-JP" b="1" dirty="0">
                <a:solidFill>
                  <a:schemeClr val="accent4">
                    <a:lumMod val="75000"/>
                  </a:schemeClr>
                </a:solidFill>
                <a:latin typeface="+mn-ea"/>
              </a:endParaRPr>
            </a:p>
          </p:txBody>
        </p:sp>
      </p:grpSp>
      <p:sp>
        <p:nvSpPr>
          <p:cNvPr id="28" name="テキスト ボックス 27">
            <a:extLst>
              <a:ext uri="{FF2B5EF4-FFF2-40B4-BE49-F238E27FC236}">
                <a16:creationId xmlns:a16="http://schemas.microsoft.com/office/drawing/2014/main" id="{CCA96029-2681-91FC-E5EF-6A69D7FADA3D}"/>
              </a:ext>
            </a:extLst>
          </p:cNvPr>
          <p:cNvSpPr txBox="1"/>
          <p:nvPr/>
        </p:nvSpPr>
        <p:spPr>
          <a:xfrm>
            <a:off x="4979759" y="3087120"/>
            <a:ext cx="1234994" cy="437171"/>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altLang="ja-JP" b="1" dirty="0">
                <a:ln w="76200">
                  <a:solidFill>
                    <a:schemeClr val="bg1"/>
                  </a:solidFill>
                </a:ln>
                <a:latin typeface="+mn-ea"/>
              </a:rPr>
              <a:t>3.0</a:t>
            </a:r>
            <a:r>
              <a:rPr lang="ja-JP" altLang="en-US" b="1" dirty="0">
                <a:ln w="76200">
                  <a:solidFill>
                    <a:schemeClr val="bg1"/>
                  </a:solidFill>
                </a:ln>
                <a:latin typeface="+mn-ea"/>
              </a:rPr>
              <a:t>倍</a:t>
            </a:r>
            <a:endParaRPr lang="en-US" altLang="ja-JP" b="1" dirty="0">
              <a:ln w="76200">
                <a:solidFill>
                  <a:schemeClr val="bg1"/>
                </a:solidFill>
              </a:ln>
              <a:latin typeface="+mn-ea"/>
            </a:endParaRPr>
          </a:p>
        </p:txBody>
      </p:sp>
      <p:sp>
        <p:nvSpPr>
          <p:cNvPr id="38" name="テキスト ボックス 37">
            <a:extLst>
              <a:ext uri="{FF2B5EF4-FFF2-40B4-BE49-F238E27FC236}">
                <a16:creationId xmlns:a16="http://schemas.microsoft.com/office/drawing/2014/main" id="{27496E5B-B775-4926-546B-9F23D3904A09}"/>
              </a:ext>
            </a:extLst>
          </p:cNvPr>
          <p:cNvSpPr txBox="1"/>
          <p:nvPr/>
        </p:nvSpPr>
        <p:spPr>
          <a:xfrm>
            <a:off x="4979759" y="3087120"/>
            <a:ext cx="1234994" cy="437171"/>
          </a:xfrm>
          <a:prstGeom prst="rect">
            <a:avLst/>
          </a:prstGeom>
          <a:noFill/>
        </p:spPr>
        <p:txBody>
          <a:bodyPr wrap="square">
            <a:spAutoFit/>
          </a:bodyPr>
          <a:lstStyle/>
          <a:p>
            <a:pPr algn="ctr">
              <a:lnSpc>
                <a:spcPct val="150000"/>
              </a:lnSpc>
            </a:pPr>
            <a:r>
              <a:rPr lang="en-US" altLang="ja-JP" b="1" dirty="0">
                <a:solidFill>
                  <a:schemeClr val="accent3">
                    <a:lumMod val="75000"/>
                  </a:schemeClr>
                </a:solidFill>
                <a:latin typeface="+mn-ea"/>
              </a:rPr>
              <a:t>3.0</a:t>
            </a:r>
            <a:r>
              <a:rPr lang="ja-JP" altLang="en-US" b="1" dirty="0">
                <a:solidFill>
                  <a:schemeClr val="accent3">
                    <a:lumMod val="75000"/>
                  </a:schemeClr>
                </a:solidFill>
                <a:latin typeface="+mn-ea"/>
              </a:rPr>
              <a:t>倍</a:t>
            </a:r>
            <a:endParaRPr lang="en-US" altLang="ja-JP" b="1" dirty="0">
              <a:solidFill>
                <a:schemeClr val="accent3">
                  <a:lumMod val="75000"/>
                </a:schemeClr>
              </a:solidFill>
              <a:latin typeface="+mn-ea"/>
            </a:endParaRPr>
          </a:p>
        </p:txBody>
      </p:sp>
      <p:grpSp>
        <p:nvGrpSpPr>
          <p:cNvPr id="46" name="グループ化 45">
            <a:extLst>
              <a:ext uri="{FF2B5EF4-FFF2-40B4-BE49-F238E27FC236}">
                <a16:creationId xmlns:a16="http://schemas.microsoft.com/office/drawing/2014/main" id="{50F99CD1-CAC4-15C6-CF94-296D1AC89B8E}"/>
              </a:ext>
            </a:extLst>
          </p:cNvPr>
          <p:cNvGrpSpPr/>
          <p:nvPr/>
        </p:nvGrpSpPr>
        <p:grpSpPr>
          <a:xfrm>
            <a:off x="4979758" y="2978951"/>
            <a:ext cx="1046829" cy="1532836"/>
            <a:chOff x="7680176" y="3184284"/>
            <a:chExt cx="1395772" cy="2043782"/>
          </a:xfrm>
        </p:grpSpPr>
        <p:cxnSp>
          <p:nvCxnSpPr>
            <p:cNvPr id="45" name="直線コネクタ 44">
              <a:extLst>
                <a:ext uri="{FF2B5EF4-FFF2-40B4-BE49-F238E27FC236}">
                  <a16:creationId xmlns:a16="http://schemas.microsoft.com/office/drawing/2014/main" id="{DB1EDFC4-5959-6D61-0036-0523B23D20F9}"/>
                </a:ext>
              </a:extLst>
            </p:cNvPr>
            <p:cNvCxnSpPr>
              <a:cxnSpLocks/>
            </p:cNvCxnSpPr>
            <p:nvPr/>
          </p:nvCxnSpPr>
          <p:spPr>
            <a:xfrm flipH="1">
              <a:off x="7680176" y="4989607"/>
              <a:ext cx="28803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2" name="グループ化 31">
              <a:extLst>
                <a:ext uri="{FF2B5EF4-FFF2-40B4-BE49-F238E27FC236}">
                  <a16:creationId xmlns:a16="http://schemas.microsoft.com/office/drawing/2014/main" id="{C95E24E7-AA2D-E83C-7C2E-AF18EBC5988F}"/>
                </a:ext>
              </a:extLst>
            </p:cNvPr>
            <p:cNvGrpSpPr/>
            <p:nvPr/>
          </p:nvGrpSpPr>
          <p:grpSpPr>
            <a:xfrm>
              <a:off x="7680176" y="3184284"/>
              <a:ext cx="1395772" cy="2043782"/>
              <a:chOff x="7680176" y="3184284"/>
              <a:chExt cx="1395772" cy="2043782"/>
            </a:xfrm>
          </p:grpSpPr>
          <p:cxnSp>
            <p:nvCxnSpPr>
              <p:cNvPr id="43" name="直線コネクタ 42">
                <a:extLst>
                  <a:ext uri="{FF2B5EF4-FFF2-40B4-BE49-F238E27FC236}">
                    <a16:creationId xmlns:a16="http://schemas.microsoft.com/office/drawing/2014/main" id="{30709110-EB77-1890-1935-370BF4898A7B}"/>
                  </a:ext>
                </a:extLst>
              </p:cNvPr>
              <p:cNvCxnSpPr>
                <a:cxnSpLocks/>
              </p:cNvCxnSpPr>
              <p:nvPr/>
            </p:nvCxnSpPr>
            <p:spPr>
              <a:xfrm>
                <a:off x="7680176" y="3184284"/>
                <a:ext cx="0" cy="18002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E18AB657-EDFE-4A57-02F8-4F4AF1654EDB}"/>
                  </a:ext>
                </a:extLst>
              </p:cNvPr>
              <p:cNvSpPr txBox="1"/>
              <p:nvPr/>
            </p:nvSpPr>
            <p:spPr>
              <a:xfrm>
                <a:off x="7968208" y="4798375"/>
                <a:ext cx="1107740" cy="429691"/>
              </a:xfrm>
              <a:prstGeom prst="rect">
                <a:avLst/>
              </a:prstGeom>
              <a:noFill/>
            </p:spPr>
            <p:txBody>
              <a:bodyPr wrap="square">
                <a:spAutoFit/>
              </a:bodyPr>
              <a:lstStyle/>
              <a:p>
                <a:pPr>
                  <a:lnSpc>
                    <a:spcPct val="150000"/>
                  </a:lnSpc>
                </a:pPr>
                <a:r>
                  <a:rPr lang="ja-JP" altLang="en-US" sz="1200" dirty="0">
                    <a:latin typeface="+mn-ea"/>
                  </a:rPr>
                  <a:t>最高職位</a:t>
                </a:r>
                <a:endParaRPr lang="en-US" altLang="ja-JP" sz="1200" dirty="0">
                  <a:latin typeface="+mn-ea"/>
                </a:endParaRPr>
              </a:p>
            </p:txBody>
          </p:sp>
        </p:grpSp>
      </p:grpSp>
      <p:grpSp>
        <p:nvGrpSpPr>
          <p:cNvPr id="41" name="グループ化 40">
            <a:extLst>
              <a:ext uri="{FF2B5EF4-FFF2-40B4-BE49-F238E27FC236}">
                <a16:creationId xmlns:a16="http://schemas.microsoft.com/office/drawing/2014/main" id="{ED5991DC-CD0A-8297-EF89-4FD46744398D}"/>
              </a:ext>
            </a:extLst>
          </p:cNvPr>
          <p:cNvGrpSpPr/>
          <p:nvPr/>
        </p:nvGrpSpPr>
        <p:grpSpPr>
          <a:xfrm>
            <a:off x="6418353" y="2648343"/>
            <a:ext cx="2506027" cy="2249306"/>
            <a:chOff x="9598305" y="2743475"/>
            <a:chExt cx="3341369" cy="2999074"/>
          </a:xfrm>
        </p:grpSpPr>
        <p:sp>
          <p:nvSpPr>
            <p:cNvPr id="39" name="フリーフォーム: 図形 38">
              <a:extLst>
                <a:ext uri="{FF2B5EF4-FFF2-40B4-BE49-F238E27FC236}">
                  <a16:creationId xmlns:a16="http://schemas.microsoft.com/office/drawing/2014/main" id="{A65DE76B-273B-7432-DFA6-B92602B4C9DF}"/>
                </a:ext>
              </a:extLst>
            </p:cNvPr>
            <p:cNvSpPr/>
            <p:nvPr/>
          </p:nvSpPr>
          <p:spPr>
            <a:xfrm>
              <a:off x="9683937" y="2743475"/>
              <a:ext cx="596228" cy="596228"/>
            </a:xfrm>
            <a:custGeom>
              <a:avLst/>
              <a:gdLst>
                <a:gd name="connsiteX0" fmla="*/ 234004 w 596228"/>
                <a:gd name="connsiteY0" fmla="*/ 0 h 596228"/>
                <a:gd name="connsiteX1" fmla="*/ 362224 w 596228"/>
                <a:gd name="connsiteY1" fmla="*/ 0 h 596228"/>
                <a:gd name="connsiteX2" fmla="*/ 362224 w 596228"/>
                <a:gd name="connsiteY2" fmla="*/ 234004 h 596228"/>
                <a:gd name="connsiteX3" fmla="*/ 596228 w 596228"/>
                <a:gd name="connsiteY3" fmla="*/ 234004 h 596228"/>
                <a:gd name="connsiteX4" fmla="*/ 596228 w 596228"/>
                <a:gd name="connsiteY4" fmla="*/ 362224 h 596228"/>
                <a:gd name="connsiteX5" fmla="*/ 362224 w 596228"/>
                <a:gd name="connsiteY5" fmla="*/ 362224 h 596228"/>
                <a:gd name="connsiteX6" fmla="*/ 362224 w 596228"/>
                <a:gd name="connsiteY6" fmla="*/ 596228 h 596228"/>
                <a:gd name="connsiteX7" fmla="*/ 234004 w 596228"/>
                <a:gd name="connsiteY7" fmla="*/ 596228 h 596228"/>
                <a:gd name="connsiteX8" fmla="*/ 234004 w 596228"/>
                <a:gd name="connsiteY8" fmla="*/ 362224 h 596228"/>
                <a:gd name="connsiteX9" fmla="*/ 0 w 596228"/>
                <a:gd name="connsiteY9" fmla="*/ 362224 h 596228"/>
                <a:gd name="connsiteX10" fmla="*/ 0 w 596228"/>
                <a:gd name="connsiteY10" fmla="*/ 234004 h 596228"/>
                <a:gd name="connsiteX11" fmla="*/ 234004 w 596228"/>
                <a:gd name="connsiteY11" fmla="*/ 234004 h 5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228" h="596228">
                  <a:moveTo>
                    <a:pt x="234004" y="0"/>
                  </a:moveTo>
                  <a:lnTo>
                    <a:pt x="362224" y="0"/>
                  </a:lnTo>
                  <a:lnTo>
                    <a:pt x="362224" y="234004"/>
                  </a:lnTo>
                  <a:lnTo>
                    <a:pt x="596228" y="234004"/>
                  </a:lnTo>
                  <a:lnTo>
                    <a:pt x="596228" y="362224"/>
                  </a:lnTo>
                  <a:lnTo>
                    <a:pt x="362224" y="362224"/>
                  </a:lnTo>
                  <a:lnTo>
                    <a:pt x="362224" y="596228"/>
                  </a:lnTo>
                  <a:lnTo>
                    <a:pt x="234004" y="596228"/>
                  </a:lnTo>
                  <a:lnTo>
                    <a:pt x="234004" y="362224"/>
                  </a:lnTo>
                  <a:lnTo>
                    <a:pt x="0" y="362224"/>
                  </a:lnTo>
                  <a:lnTo>
                    <a:pt x="0" y="234004"/>
                  </a:lnTo>
                  <a:lnTo>
                    <a:pt x="234004" y="234004"/>
                  </a:lnTo>
                  <a:close/>
                </a:path>
              </a:pathLst>
            </a:cu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350"/>
            </a:p>
          </p:txBody>
        </p:sp>
        <p:sp>
          <p:nvSpPr>
            <p:cNvPr id="24" name="正方形/長方形 23">
              <a:extLst>
                <a:ext uri="{FF2B5EF4-FFF2-40B4-BE49-F238E27FC236}">
                  <a16:creationId xmlns:a16="http://schemas.microsoft.com/office/drawing/2014/main" id="{9D99BC29-338E-7780-61B9-38E67CE887D7}"/>
                </a:ext>
              </a:extLst>
            </p:cNvPr>
            <p:cNvSpPr/>
            <p:nvPr/>
          </p:nvSpPr>
          <p:spPr>
            <a:xfrm>
              <a:off x="10344472" y="2753557"/>
              <a:ext cx="1537114" cy="5760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ysClr val="windowText" lastClr="000000"/>
                  </a:solidFill>
                </a:rPr>
                <a:t>功労加算金</a:t>
              </a:r>
              <a:endParaRPr kumimoji="1" lang="ja-JP" altLang="en-US" sz="1500" b="1" dirty="0">
                <a:solidFill>
                  <a:sysClr val="windowText" lastClr="000000"/>
                </a:solidFill>
              </a:endParaRPr>
            </a:p>
          </p:txBody>
        </p:sp>
        <p:sp>
          <p:nvSpPr>
            <p:cNvPr id="31" name="テキスト ボックス 30">
              <a:extLst>
                <a:ext uri="{FF2B5EF4-FFF2-40B4-BE49-F238E27FC236}">
                  <a16:creationId xmlns:a16="http://schemas.microsoft.com/office/drawing/2014/main" id="{42A8D5AD-EF34-0169-F1EB-48CAB267FF3E}"/>
                </a:ext>
              </a:extLst>
            </p:cNvPr>
            <p:cNvSpPr txBox="1"/>
            <p:nvPr/>
          </p:nvSpPr>
          <p:spPr>
            <a:xfrm>
              <a:off x="9598305" y="3526558"/>
              <a:ext cx="3341369" cy="2215991"/>
            </a:xfrm>
            <a:prstGeom prst="rect">
              <a:avLst/>
            </a:prstGeom>
            <a:noFill/>
          </p:spPr>
          <p:txBody>
            <a:bodyPr wrap="square">
              <a:spAutoFit/>
            </a:bodyPr>
            <a:lstStyle/>
            <a:p>
              <a:pPr>
                <a:spcBef>
                  <a:spcPts val="450"/>
                </a:spcBef>
              </a:pPr>
              <a:r>
                <a:rPr lang="ja-JP" altLang="en-US" sz="1100" dirty="0">
                  <a:latin typeface="+mn-ea"/>
                </a:rPr>
                <a:t>在任期間中に特に顕著な業績や</a:t>
              </a:r>
              <a:endParaRPr lang="en-US" altLang="ja-JP" sz="1100" dirty="0">
                <a:latin typeface="+mn-ea"/>
              </a:endParaRPr>
            </a:p>
            <a:p>
              <a:pPr>
                <a:spcBef>
                  <a:spcPts val="450"/>
                </a:spcBef>
              </a:pPr>
              <a:r>
                <a:rPr lang="ja-JP" altLang="en-US" sz="1100" dirty="0">
                  <a:latin typeface="+mn-ea"/>
                </a:rPr>
                <a:t>貢献を果たしたと認められるケース</a:t>
              </a:r>
              <a:endParaRPr lang="en-US" altLang="ja-JP" sz="1100" dirty="0">
                <a:latin typeface="+mn-ea"/>
              </a:endParaRPr>
            </a:p>
            <a:p>
              <a:pPr>
                <a:spcBef>
                  <a:spcPts val="450"/>
                </a:spcBef>
                <a:buFont typeface="+mj-lt"/>
                <a:buAutoNum type="arabicPeriod"/>
              </a:pPr>
              <a:r>
                <a:rPr lang="ja-JP" altLang="en-US" sz="1100" dirty="0">
                  <a:latin typeface="+mn-ea"/>
                </a:rPr>
                <a:t>業績の飛躍的な向上</a:t>
              </a:r>
            </a:p>
            <a:p>
              <a:pPr>
                <a:spcBef>
                  <a:spcPts val="450"/>
                </a:spcBef>
                <a:buFont typeface="+mj-lt"/>
                <a:buAutoNum type="arabicPeriod"/>
              </a:pPr>
              <a:r>
                <a:rPr lang="ja-JP" altLang="en-US" sz="1100" dirty="0">
                  <a:latin typeface="+mn-ea"/>
                </a:rPr>
                <a:t>重要な事業展開や新事業の開始</a:t>
              </a:r>
            </a:p>
            <a:p>
              <a:pPr>
                <a:spcBef>
                  <a:spcPts val="450"/>
                </a:spcBef>
                <a:buFont typeface="+mj-lt"/>
                <a:buAutoNum type="arabicPeriod"/>
              </a:pPr>
              <a:r>
                <a:rPr lang="ja-JP" altLang="en-US" sz="1100" dirty="0">
                  <a:latin typeface="+mn-ea"/>
                </a:rPr>
                <a:t>危機管理</a:t>
              </a:r>
            </a:p>
            <a:p>
              <a:pPr>
                <a:spcBef>
                  <a:spcPts val="450"/>
                </a:spcBef>
                <a:buFont typeface="+mj-lt"/>
                <a:buAutoNum type="arabicPeriod"/>
              </a:pPr>
              <a:r>
                <a:rPr lang="ja-JP" altLang="en-US" sz="1100" dirty="0">
                  <a:latin typeface="+mn-ea"/>
                </a:rPr>
                <a:t>長期にわたる在任</a:t>
              </a:r>
            </a:p>
            <a:p>
              <a:pPr>
                <a:spcBef>
                  <a:spcPts val="450"/>
                </a:spcBef>
                <a:buFont typeface="+mj-lt"/>
                <a:buAutoNum type="arabicPeriod"/>
              </a:pPr>
              <a:r>
                <a:rPr lang="ja-JP" altLang="en-US" sz="1100" dirty="0">
                  <a:latin typeface="+mn-ea"/>
                </a:rPr>
                <a:t>特定のプロジェクトや取組の成功</a:t>
              </a:r>
            </a:p>
          </p:txBody>
        </p:sp>
      </p:grpSp>
      <p:sp>
        <p:nvSpPr>
          <p:cNvPr id="42" name="テキスト ボックス 41">
            <a:extLst>
              <a:ext uri="{FF2B5EF4-FFF2-40B4-BE49-F238E27FC236}">
                <a16:creationId xmlns:a16="http://schemas.microsoft.com/office/drawing/2014/main" id="{1BCD57A4-F0FA-CB64-3620-EB901AD937C1}"/>
              </a:ext>
            </a:extLst>
          </p:cNvPr>
          <p:cNvSpPr txBox="1"/>
          <p:nvPr/>
        </p:nvSpPr>
        <p:spPr>
          <a:xfrm>
            <a:off x="661972" y="5897088"/>
            <a:ext cx="4570952" cy="230832"/>
          </a:xfrm>
          <a:prstGeom prst="rect">
            <a:avLst/>
          </a:prstGeom>
          <a:noFill/>
        </p:spPr>
        <p:txBody>
          <a:bodyPr wrap="square">
            <a:spAutoFit/>
          </a:bodyPr>
          <a:lstStyle/>
          <a:p>
            <a:r>
              <a:rPr lang="en-US" altLang="ja-JP" sz="900" dirty="0">
                <a:solidFill>
                  <a:srgbClr val="000000"/>
                </a:solidFill>
                <a:latin typeface="+mn-ea"/>
              </a:rPr>
              <a:t>※ </a:t>
            </a:r>
            <a:r>
              <a:rPr lang="ja-JP" altLang="en-US" sz="900" dirty="0">
                <a:solidFill>
                  <a:srgbClr val="000000"/>
                </a:solidFill>
                <a:latin typeface="+mn-ea"/>
              </a:rPr>
              <a:t>昭和</a:t>
            </a:r>
            <a:r>
              <a:rPr lang="en-US" altLang="ja-JP" sz="900" dirty="0">
                <a:solidFill>
                  <a:srgbClr val="000000"/>
                </a:solidFill>
                <a:latin typeface="+mn-ea"/>
              </a:rPr>
              <a:t>56</a:t>
            </a:r>
            <a:r>
              <a:rPr lang="ja-JP" altLang="en-US" sz="900" dirty="0">
                <a:solidFill>
                  <a:srgbClr val="000000"/>
                </a:solidFill>
                <a:latin typeface="+mn-ea"/>
              </a:rPr>
              <a:t>年１１月１８日の東京高裁判決で例示された倍率</a:t>
            </a:r>
            <a:endParaRPr lang="ja-JP" altLang="en-US" sz="900" dirty="0">
              <a:latin typeface="+mn-ea"/>
            </a:endParaRPr>
          </a:p>
        </p:txBody>
      </p:sp>
      <p:sp>
        <p:nvSpPr>
          <p:cNvPr id="44" name="二等辺三角形 43">
            <a:extLst>
              <a:ext uri="{FF2B5EF4-FFF2-40B4-BE49-F238E27FC236}">
                <a16:creationId xmlns:a16="http://schemas.microsoft.com/office/drawing/2014/main" id="{622D45FB-BDFA-8411-A44C-A4FB3DF8085C}"/>
              </a:ext>
            </a:extLst>
          </p:cNvPr>
          <p:cNvSpPr/>
          <p:nvPr/>
        </p:nvSpPr>
        <p:spPr>
          <a:xfrm>
            <a:off x="4895412" y="4755190"/>
            <a:ext cx="168693" cy="329576"/>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48" name="正方形/長方形 47">
            <a:extLst>
              <a:ext uri="{FF2B5EF4-FFF2-40B4-BE49-F238E27FC236}">
                <a16:creationId xmlns:a16="http://schemas.microsoft.com/office/drawing/2014/main" id="{6DAA63D0-660E-07C6-66DD-15C9CEB95DBA}"/>
              </a:ext>
            </a:extLst>
          </p:cNvPr>
          <p:cNvSpPr/>
          <p:nvPr/>
        </p:nvSpPr>
        <p:spPr>
          <a:xfrm>
            <a:off x="251520" y="305198"/>
            <a:ext cx="8640960"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222222"/>
                </a:solidFill>
                <a:latin typeface="Oswald" panose="020B0604020202020204" pitchFamily="2" charset="0"/>
              </a:rPr>
              <a:t>役員退職給与の算定式「功績倍率法」の基本形</a:t>
            </a:r>
            <a:endParaRPr kumimoji="1" lang="ja-JP" altLang="en-US" sz="2400" b="1" dirty="0">
              <a:solidFill>
                <a:schemeClr val="tx1">
                  <a:lumMod val="95000"/>
                  <a:lumOff val="5000"/>
                </a:schemeClr>
              </a:solidFill>
            </a:endParaRPr>
          </a:p>
        </p:txBody>
      </p:sp>
      <p:sp>
        <p:nvSpPr>
          <p:cNvPr id="49" name="正方形/長方形 48">
            <a:extLst>
              <a:ext uri="{FF2B5EF4-FFF2-40B4-BE49-F238E27FC236}">
                <a16:creationId xmlns:a16="http://schemas.microsoft.com/office/drawing/2014/main" id="{95838C89-79F5-8A88-07C6-376B5A0E745E}"/>
              </a:ext>
            </a:extLst>
          </p:cNvPr>
          <p:cNvSpPr/>
          <p:nvPr/>
        </p:nvSpPr>
        <p:spPr>
          <a:xfrm>
            <a:off x="0" y="6195555"/>
            <a:ext cx="9144000" cy="49180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規程をつくるためにも戦略を練る必要があります</a:t>
            </a:r>
          </a:p>
        </p:txBody>
      </p:sp>
    </p:spTree>
    <p:extLst>
      <p:ext uri="{BB962C8B-B14F-4D97-AF65-F5344CB8AC3E}">
        <p14:creationId xmlns:p14="http://schemas.microsoft.com/office/powerpoint/2010/main" val="975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C80ECF47-824A-AC01-BD10-03E607D6D9DE}"/>
              </a:ext>
            </a:extLst>
          </p:cNvPr>
          <p:cNvSpPr/>
          <p:nvPr/>
        </p:nvSpPr>
        <p:spPr>
          <a:xfrm>
            <a:off x="270030" y="1385375"/>
            <a:ext cx="5612522" cy="1854659"/>
          </a:xfrm>
          <a:prstGeom prst="roundRect">
            <a:avLst>
              <a:gd name="adj" fmla="val 517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5" name="テキスト ボックス 54">
            <a:extLst>
              <a:ext uri="{FF2B5EF4-FFF2-40B4-BE49-F238E27FC236}">
                <a16:creationId xmlns:a16="http://schemas.microsoft.com/office/drawing/2014/main" id="{A365F9D6-1EC4-7885-A438-496750B7B8ED}"/>
              </a:ext>
            </a:extLst>
          </p:cNvPr>
          <p:cNvSpPr txBox="1"/>
          <p:nvPr/>
        </p:nvSpPr>
        <p:spPr>
          <a:xfrm>
            <a:off x="251520" y="4872465"/>
            <a:ext cx="8640960" cy="1242137"/>
          </a:xfrm>
          <a:prstGeom prst="rect">
            <a:avLst/>
          </a:prstGeom>
          <a:solidFill>
            <a:schemeClr val="accent6">
              <a:lumMod val="20000"/>
              <a:lumOff val="80000"/>
            </a:schemeClr>
          </a:solidFill>
          <a:ln>
            <a:noFill/>
          </a:ln>
        </p:spPr>
        <p:txBody>
          <a:bodyPr wrap="square" anchor="ctr">
            <a:noAutofit/>
          </a:bodyPr>
          <a:lstStyle/>
          <a:p>
            <a:pPr algn="l" fontAlgn="base">
              <a:lnSpc>
                <a:spcPct val="150000"/>
              </a:lnSpc>
            </a:pPr>
            <a:r>
              <a:rPr lang="ja-JP" altLang="en-US" sz="1400" dirty="0">
                <a:latin typeface="+mn-ea"/>
              </a:rPr>
              <a:t>退職所得控除</a:t>
            </a:r>
            <a:endParaRPr lang="en-US" altLang="ja-JP" sz="1400" dirty="0">
              <a:latin typeface="+mn-ea"/>
            </a:endParaRPr>
          </a:p>
          <a:p>
            <a:pPr algn="l" fontAlgn="base">
              <a:lnSpc>
                <a:spcPct val="150000"/>
              </a:lnSpc>
            </a:pPr>
            <a:r>
              <a:rPr lang="ja-JP" altLang="en-US" sz="1400" dirty="0">
                <a:latin typeface="+mn-ea"/>
              </a:rPr>
              <a:t>勤続年数</a:t>
            </a:r>
            <a:r>
              <a:rPr lang="en-US" altLang="ja-JP" sz="1400" dirty="0">
                <a:latin typeface="+mn-ea"/>
              </a:rPr>
              <a:t>20</a:t>
            </a:r>
            <a:r>
              <a:rPr lang="ja-JP" altLang="en-US" sz="1400" dirty="0">
                <a:latin typeface="+mn-ea"/>
              </a:rPr>
              <a:t>年以下の場合・・・・・・</a:t>
            </a:r>
            <a:r>
              <a:rPr lang="en-US" altLang="ja-JP" sz="1400" dirty="0">
                <a:latin typeface="+mn-ea"/>
              </a:rPr>
              <a:t>40</a:t>
            </a:r>
            <a:r>
              <a:rPr lang="ja-JP" altLang="en-US" sz="1400" dirty="0">
                <a:latin typeface="+mn-ea"/>
              </a:rPr>
              <a:t>万円</a:t>
            </a:r>
            <a:r>
              <a:rPr lang="en-US" altLang="ja-JP" sz="1400" dirty="0">
                <a:latin typeface="+mn-ea"/>
              </a:rPr>
              <a:t>×</a:t>
            </a:r>
            <a:r>
              <a:rPr lang="ja-JP" altLang="en-US" sz="1400" dirty="0">
                <a:latin typeface="+mn-ea"/>
              </a:rPr>
              <a:t>勤続年数（</a:t>
            </a:r>
            <a:r>
              <a:rPr lang="en-US" altLang="ja-JP" sz="1400" dirty="0">
                <a:latin typeface="+mn-ea"/>
              </a:rPr>
              <a:t>1</a:t>
            </a:r>
            <a:r>
              <a:rPr lang="ja-JP" altLang="en-US" sz="1400" dirty="0">
                <a:latin typeface="+mn-ea"/>
              </a:rPr>
              <a:t>年未満の端数は切り上げ、以下同じ）</a:t>
            </a:r>
          </a:p>
          <a:p>
            <a:pPr fontAlgn="base">
              <a:lnSpc>
                <a:spcPct val="150000"/>
              </a:lnSpc>
            </a:pPr>
            <a:r>
              <a:rPr lang="ja-JP" altLang="en-US" sz="1400" dirty="0">
                <a:latin typeface="+mn-ea"/>
              </a:rPr>
              <a:t>勤続年数が</a:t>
            </a:r>
            <a:r>
              <a:rPr lang="en-US" altLang="ja-JP" sz="1400" dirty="0">
                <a:latin typeface="+mn-ea"/>
              </a:rPr>
              <a:t>20</a:t>
            </a:r>
            <a:r>
              <a:rPr lang="ja-JP" altLang="en-US" sz="1400" dirty="0">
                <a:latin typeface="+mn-ea"/>
              </a:rPr>
              <a:t>年を超える場合・・・・</a:t>
            </a:r>
            <a:r>
              <a:rPr lang="en-US" altLang="ja-JP" sz="1400" dirty="0">
                <a:latin typeface="+mn-ea"/>
              </a:rPr>
              <a:t>800</a:t>
            </a:r>
            <a:r>
              <a:rPr lang="ja-JP" altLang="en-US" sz="1400" dirty="0">
                <a:latin typeface="+mn-ea"/>
              </a:rPr>
              <a:t>万円＋</a:t>
            </a:r>
            <a:r>
              <a:rPr lang="en-US" altLang="ja-JP" sz="1400" dirty="0">
                <a:latin typeface="+mn-ea"/>
              </a:rPr>
              <a:t>70</a:t>
            </a:r>
            <a:r>
              <a:rPr lang="ja-JP" altLang="en-US" sz="1400" dirty="0">
                <a:latin typeface="+mn-ea"/>
              </a:rPr>
              <a:t>万円</a:t>
            </a:r>
            <a:r>
              <a:rPr lang="en-US" altLang="ja-JP" sz="1400" dirty="0">
                <a:latin typeface="+mn-ea"/>
              </a:rPr>
              <a:t>×</a:t>
            </a:r>
            <a:r>
              <a:rPr lang="ja-JP" altLang="en-US" sz="1400" dirty="0">
                <a:latin typeface="+mn-ea"/>
              </a:rPr>
              <a:t>（勤続年数－</a:t>
            </a:r>
            <a:r>
              <a:rPr lang="en-US" altLang="ja-JP" sz="1400" dirty="0">
                <a:latin typeface="+mn-ea"/>
              </a:rPr>
              <a:t>20</a:t>
            </a:r>
            <a:r>
              <a:rPr lang="ja-JP" altLang="en-US" sz="1400" dirty="0">
                <a:latin typeface="+mn-ea"/>
              </a:rPr>
              <a:t>年）</a:t>
            </a:r>
          </a:p>
        </p:txBody>
      </p:sp>
      <p:sp>
        <p:nvSpPr>
          <p:cNvPr id="3" name="コンテンツ プレースホルダー 2"/>
          <p:cNvSpPr>
            <a:spLocks noGrp="1"/>
          </p:cNvSpPr>
          <p:nvPr>
            <p:ph idx="4294967295"/>
          </p:nvPr>
        </p:nvSpPr>
        <p:spPr>
          <a:xfrm>
            <a:off x="270030" y="899265"/>
            <a:ext cx="8640960" cy="369496"/>
          </a:xfrm>
        </p:spPr>
        <p:txBody>
          <a:bodyPr anchor="ctr">
            <a:noAutofit/>
          </a:bodyPr>
          <a:lstStyle/>
          <a:p>
            <a:pPr marL="0" indent="0" algn="ctr">
              <a:buNone/>
            </a:pPr>
            <a:r>
              <a:rPr lang="ja-JP" altLang="en-US" sz="1600" dirty="0">
                <a:latin typeface="+mn-ea"/>
              </a:rPr>
              <a:t>個人が退職金をもらうときの課税（勤続年数が</a:t>
            </a:r>
            <a:r>
              <a:rPr lang="en-US" altLang="ja-JP" sz="1600" dirty="0">
                <a:latin typeface="+mn-ea"/>
              </a:rPr>
              <a:t>5</a:t>
            </a:r>
            <a:r>
              <a:rPr lang="ja-JP" altLang="en-US" sz="1600" dirty="0">
                <a:latin typeface="+mn-ea"/>
              </a:rPr>
              <a:t>年超の場合）</a:t>
            </a:r>
          </a:p>
        </p:txBody>
      </p:sp>
      <p:sp>
        <p:nvSpPr>
          <p:cNvPr id="18" name="四角形: 角を丸くする 17">
            <a:extLst>
              <a:ext uri="{FF2B5EF4-FFF2-40B4-BE49-F238E27FC236}">
                <a16:creationId xmlns:a16="http://schemas.microsoft.com/office/drawing/2014/main" id="{5A249400-16D5-1FFD-5C17-D182914E9387}"/>
              </a:ext>
            </a:extLst>
          </p:cNvPr>
          <p:cNvSpPr/>
          <p:nvPr/>
        </p:nvSpPr>
        <p:spPr>
          <a:xfrm>
            <a:off x="914000" y="1700751"/>
            <a:ext cx="1458162" cy="81009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退職金</a:t>
            </a:r>
          </a:p>
        </p:txBody>
      </p:sp>
      <p:sp>
        <p:nvSpPr>
          <p:cNvPr id="19" name="四角形: 角を丸くする 18">
            <a:extLst>
              <a:ext uri="{FF2B5EF4-FFF2-40B4-BE49-F238E27FC236}">
                <a16:creationId xmlns:a16="http://schemas.microsoft.com/office/drawing/2014/main" id="{70429733-89D0-AE78-8D69-B1F7F59CEC6B}"/>
              </a:ext>
            </a:extLst>
          </p:cNvPr>
          <p:cNvSpPr/>
          <p:nvPr/>
        </p:nvSpPr>
        <p:spPr>
          <a:xfrm>
            <a:off x="2858216" y="1700751"/>
            <a:ext cx="1458162" cy="81009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退職所得控除</a:t>
            </a:r>
          </a:p>
        </p:txBody>
      </p:sp>
      <p:sp>
        <p:nvSpPr>
          <p:cNvPr id="20" name="四角形: 角を丸くする 19">
            <a:extLst>
              <a:ext uri="{FF2B5EF4-FFF2-40B4-BE49-F238E27FC236}">
                <a16:creationId xmlns:a16="http://schemas.microsoft.com/office/drawing/2014/main" id="{85BB1EC4-BD56-B692-BFCE-38061E99B41E}"/>
              </a:ext>
            </a:extLst>
          </p:cNvPr>
          <p:cNvSpPr/>
          <p:nvPr/>
        </p:nvSpPr>
        <p:spPr>
          <a:xfrm>
            <a:off x="4964540" y="1700751"/>
            <a:ext cx="810000" cy="810090"/>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ysClr val="windowText" lastClr="000000"/>
              </a:solidFill>
              <a:latin typeface="+mn-ea"/>
            </a:endParaRPr>
          </a:p>
        </p:txBody>
      </p:sp>
      <p:sp>
        <p:nvSpPr>
          <p:cNvPr id="21" name="四角形: 角を丸くする 20">
            <a:extLst>
              <a:ext uri="{FF2B5EF4-FFF2-40B4-BE49-F238E27FC236}">
                <a16:creationId xmlns:a16="http://schemas.microsoft.com/office/drawing/2014/main" id="{3D698C28-2EAF-FDDA-8071-AFFF0452E287}"/>
              </a:ext>
            </a:extLst>
          </p:cNvPr>
          <p:cNvSpPr/>
          <p:nvPr/>
        </p:nvSpPr>
        <p:spPr>
          <a:xfrm>
            <a:off x="6314690" y="1700751"/>
            <a:ext cx="810000" cy="810090"/>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税率</a:t>
            </a:r>
          </a:p>
        </p:txBody>
      </p:sp>
      <p:sp>
        <p:nvSpPr>
          <p:cNvPr id="22" name="四角形: 角を丸くする 21">
            <a:extLst>
              <a:ext uri="{FF2B5EF4-FFF2-40B4-BE49-F238E27FC236}">
                <a16:creationId xmlns:a16="http://schemas.microsoft.com/office/drawing/2014/main" id="{0946B5AA-0B21-D555-975D-6DA221FD2C8C}"/>
              </a:ext>
            </a:extLst>
          </p:cNvPr>
          <p:cNvSpPr/>
          <p:nvPr/>
        </p:nvSpPr>
        <p:spPr>
          <a:xfrm>
            <a:off x="7502822" y="1700751"/>
            <a:ext cx="810000" cy="81009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n-ea"/>
              </a:rPr>
              <a:t>税額</a:t>
            </a:r>
            <a:endParaRPr kumimoji="1" lang="en-US" altLang="ja-JP" sz="1400" dirty="0">
              <a:solidFill>
                <a:sysClr val="windowText" lastClr="000000"/>
              </a:solidFill>
              <a:latin typeface="+mn-ea"/>
            </a:endParaRPr>
          </a:p>
          <a:p>
            <a:pPr algn="ctr"/>
            <a:endParaRPr lang="en-US" altLang="ja-JP" sz="300" dirty="0">
              <a:solidFill>
                <a:sysClr val="windowText" lastClr="000000"/>
              </a:solidFill>
              <a:latin typeface="+mn-ea"/>
            </a:endParaRPr>
          </a:p>
          <a:p>
            <a:pPr algn="ctr"/>
            <a:r>
              <a:rPr lang="ja-JP" altLang="en-US" sz="1000" dirty="0">
                <a:solidFill>
                  <a:sysClr val="windowText" lastClr="000000"/>
                </a:solidFill>
                <a:latin typeface="+mn-ea"/>
              </a:rPr>
              <a:t>所得税</a:t>
            </a:r>
            <a:endParaRPr lang="en-US" altLang="ja-JP" sz="1000" dirty="0">
              <a:solidFill>
                <a:sysClr val="windowText" lastClr="000000"/>
              </a:solidFill>
              <a:latin typeface="+mn-ea"/>
            </a:endParaRPr>
          </a:p>
          <a:p>
            <a:pPr algn="ctr"/>
            <a:r>
              <a:rPr kumimoji="1" lang="ja-JP" altLang="en-US" sz="1000" dirty="0">
                <a:solidFill>
                  <a:sysClr val="windowText" lastClr="000000"/>
                </a:solidFill>
                <a:latin typeface="+mn-ea"/>
              </a:rPr>
              <a:t>住民税</a:t>
            </a:r>
          </a:p>
        </p:txBody>
      </p:sp>
      <p:sp>
        <p:nvSpPr>
          <p:cNvPr id="23" name="左大かっこ 22">
            <a:extLst>
              <a:ext uri="{FF2B5EF4-FFF2-40B4-BE49-F238E27FC236}">
                <a16:creationId xmlns:a16="http://schemas.microsoft.com/office/drawing/2014/main" id="{9FDD7036-F30C-9FA0-52BB-C56D1E25717D}"/>
              </a:ext>
            </a:extLst>
          </p:cNvPr>
          <p:cNvSpPr/>
          <p:nvPr/>
        </p:nvSpPr>
        <p:spPr>
          <a:xfrm>
            <a:off x="751982" y="1592796"/>
            <a:ext cx="108012" cy="1026000"/>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a:p>
        </p:txBody>
      </p:sp>
      <p:sp>
        <p:nvSpPr>
          <p:cNvPr id="24" name="左大かっこ 23">
            <a:extLst>
              <a:ext uri="{FF2B5EF4-FFF2-40B4-BE49-F238E27FC236}">
                <a16:creationId xmlns:a16="http://schemas.microsoft.com/office/drawing/2014/main" id="{84385D7B-7D08-0AF7-95B6-E18F5105C5DB}"/>
              </a:ext>
            </a:extLst>
          </p:cNvPr>
          <p:cNvSpPr/>
          <p:nvPr/>
        </p:nvSpPr>
        <p:spPr>
          <a:xfrm flipH="1">
            <a:off x="4370384" y="1592796"/>
            <a:ext cx="108012" cy="1026000"/>
          </a:xfrm>
          <a:prstGeom prst="lef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a:p>
        </p:txBody>
      </p:sp>
      <p:sp>
        <p:nvSpPr>
          <p:cNvPr id="25" name="正方形/長方形 24">
            <a:extLst>
              <a:ext uri="{FF2B5EF4-FFF2-40B4-BE49-F238E27FC236}">
                <a16:creationId xmlns:a16="http://schemas.microsoft.com/office/drawing/2014/main" id="{FA74C81D-A9FC-A8B7-E599-EB5748AA8B2B}"/>
              </a:ext>
            </a:extLst>
          </p:cNvPr>
          <p:cNvSpPr/>
          <p:nvPr/>
        </p:nvSpPr>
        <p:spPr>
          <a:xfrm>
            <a:off x="2432456" y="1916775"/>
            <a:ext cx="371754"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95000"/>
                    <a:lumOff val="5000"/>
                  </a:schemeClr>
                </a:solidFill>
              </a:rPr>
              <a:t>ー</a:t>
            </a:r>
            <a:endParaRPr lang="en-US" altLang="ja-JP" sz="1600" b="1" dirty="0">
              <a:solidFill>
                <a:schemeClr val="tx1">
                  <a:lumMod val="95000"/>
                  <a:lumOff val="5000"/>
                </a:schemeClr>
              </a:solidFill>
            </a:endParaRPr>
          </a:p>
        </p:txBody>
      </p:sp>
      <p:sp>
        <p:nvSpPr>
          <p:cNvPr id="26" name="正方形/長方形 25">
            <a:extLst>
              <a:ext uri="{FF2B5EF4-FFF2-40B4-BE49-F238E27FC236}">
                <a16:creationId xmlns:a16="http://schemas.microsoft.com/office/drawing/2014/main" id="{AE97B4A5-4B3C-3FD5-3CC8-5C26C3E21F4D}"/>
              </a:ext>
            </a:extLst>
          </p:cNvPr>
          <p:cNvSpPr/>
          <p:nvPr/>
        </p:nvSpPr>
        <p:spPr>
          <a:xfrm>
            <a:off x="4532402" y="1916775"/>
            <a:ext cx="371754"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lumMod val="95000"/>
                    <a:lumOff val="5000"/>
                  </a:schemeClr>
                </a:solidFill>
              </a:rPr>
              <a:t>×</a:t>
            </a:r>
          </a:p>
        </p:txBody>
      </p:sp>
      <p:sp>
        <p:nvSpPr>
          <p:cNvPr id="27" name="正方形/長方形 26">
            <a:extLst>
              <a:ext uri="{FF2B5EF4-FFF2-40B4-BE49-F238E27FC236}">
                <a16:creationId xmlns:a16="http://schemas.microsoft.com/office/drawing/2014/main" id="{DCD95C68-0B0C-89C9-CC76-863352D97643}"/>
              </a:ext>
            </a:extLst>
          </p:cNvPr>
          <p:cNvSpPr/>
          <p:nvPr/>
        </p:nvSpPr>
        <p:spPr>
          <a:xfrm>
            <a:off x="5834834" y="1916775"/>
            <a:ext cx="371754"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lumMod val="95000"/>
                    <a:lumOff val="5000"/>
                  </a:schemeClr>
                </a:solidFill>
              </a:rPr>
              <a:t>×</a:t>
            </a:r>
          </a:p>
        </p:txBody>
      </p:sp>
      <p:sp>
        <p:nvSpPr>
          <p:cNvPr id="28" name="正方形/長方形 27">
            <a:extLst>
              <a:ext uri="{FF2B5EF4-FFF2-40B4-BE49-F238E27FC236}">
                <a16:creationId xmlns:a16="http://schemas.microsoft.com/office/drawing/2014/main" id="{543D82A5-3551-9847-8AE4-21F298A5DF63}"/>
              </a:ext>
            </a:extLst>
          </p:cNvPr>
          <p:cNvSpPr/>
          <p:nvPr/>
        </p:nvSpPr>
        <p:spPr>
          <a:xfrm>
            <a:off x="7130978" y="1916775"/>
            <a:ext cx="371754"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95000"/>
                    <a:lumOff val="5000"/>
                  </a:schemeClr>
                </a:solidFill>
              </a:rPr>
              <a:t>＝</a:t>
            </a:r>
            <a:endParaRPr lang="en-US" altLang="ja-JP" sz="1600" b="1" dirty="0">
              <a:solidFill>
                <a:schemeClr val="tx1">
                  <a:lumMod val="95000"/>
                  <a:lumOff val="5000"/>
                </a:schemeClr>
              </a:solidFill>
            </a:endParaRPr>
          </a:p>
        </p:txBody>
      </p:sp>
      <p:grpSp>
        <p:nvGrpSpPr>
          <p:cNvPr id="33" name="グループ化 32">
            <a:extLst>
              <a:ext uri="{FF2B5EF4-FFF2-40B4-BE49-F238E27FC236}">
                <a16:creationId xmlns:a16="http://schemas.microsoft.com/office/drawing/2014/main" id="{E1FD8177-2C47-B2F0-1348-38CEA05EB2AE}"/>
              </a:ext>
            </a:extLst>
          </p:cNvPr>
          <p:cNvGrpSpPr/>
          <p:nvPr/>
        </p:nvGrpSpPr>
        <p:grpSpPr>
          <a:xfrm>
            <a:off x="5099510" y="1727754"/>
            <a:ext cx="540060" cy="756084"/>
            <a:chOff x="7284192" y="1484784"/>
            <a:chExt cx="720080" cy="1008112"/>
          </a:xfrm>
        </p:grpSpPr>
        <p:cxnSp>
          <p:nvCxnSpPr>
            <p:cNvPr id="30" name="直線コネクタ 29">
              <a:extLst>
                <a:ext uri="{FF2B5EF4-FFF2-40B4-BE49-F238E27FC236}">
                  <a16:creationId xmlns:a16="http://schemas.microsoft.com/office/drawing/2014/main" id="{5CE8D174-3A91-D627-286B-65C0303DFBC7}"/>
                </a:ext>
              </a:extLst>
            </p:cNvPr>
            <p:cNvCxnSpPr>
              <a:cxnSpLocks/>
            </p:cNvCxnSpPr>
            <p:nvPr/>
          </p:nvCxnSpPr>
          <p:spPr>
            <a:xfrm>
              <a:off x="7284192" y="1988840"/>
              <a:ext cx="720080" cy="0"/>
            </a:xfrm>
            <a:prstGeom prst="line">
              <a:avLst/>
            </a:prstGeom>
            <a:ln w="28575"/>
          </p:spPr>
          <p:style>
            <a:lnRef idx="1">
              <a:schemeClr val="dk1"/>
            </a:lnRef>
            <a:fillRef idx="0">
              <a:schemeClr val="dk1"/>
            </a:fillRef>
            <a:effectRef idx="0">
              <a:schemeClr val="dk1"/>
            </a:effectRef>
            <a:fontRef idx="minor">
              <a:schemeClr val="tx1"/>
            </a:fontRef>
          </p:style>
        </p:cxnSp>
        <p:sp>
          <p:nvSpPr>
            <p:cNvPr id="31" name="正方形/長方形 30">
              <a:extLst>
                <a:ext uri="{FF2B5EF4-FFF2-40B4-BE49-F238E27FC236}">
                  <a16:creationId xmlns:a16="http://schemas.microsoft.com/office/drawing/2014/main" id="{C7491AC4-5207-9DE0-DA75-2E4ED0F0A4BC}"/>
                </a:ext>
              </a:extLst>
            </p:cNvPr>
            <p:cNvSpPr/>
            <p:nvPr/>
          </p:nvSpPr>
          <p:spPr>
            <a:xfrm>
              <a:off x="7396396" y="1988840"/>
              <a:ext cx="49567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95000"/>
                      <a:lumOff val="5000"/>
                    </a:schemeClr>
                  </a:solidFill>
                </a:rPr>
                <a:t>２</a:t>
              </a:r>
              <a:endParaRPr lang="en-US" altLang="ja-JP" sz="1600" b="1" dirty="0">
                <a:solidFill>
                  <a:schemeClr val="tx1">
                    <a:lumMod val="95000"/>
                    <a:lumOff val="5000"/>
                  </a:schemeClr>
                </a:solidFill>
              </a:endParaRPr>
            </a:p>
          </p:txBody>
        </p:sp>
        <p:sp>
          <p:nvSpPr>
            <p:cNvPr id="32" name="正方形/長方形 31">
              <a:extLst>
                <a:ext uri="{FF2B5EF4-FFF2-40B4-BE49-F238E27FC236}">
                  <a16:creationId xmlns:a16="http://schemas.microsoft.com/office/drawing/2014/main" id="{B49AA001-3997-603D-7AFB-C9E44A37B8A1}"/>
                </a:ext>
              </a:extLst>
            </p:cNvPr>
            <p:cNvSpPr/>
            <p:nvPr/>
          </p:nvSpPr>
          <p:spPr>
            <a:xfrm>
              <a:off x="7396396" y="1484784"/>
              <a:ext cx="49567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lumMod val="95000"/>
                      <a:lumOff val="5000"/>
                    </a:schemeClr>
                  </a:solidFill>
                </a:rPr>
                <a:t>１</a:t>
              </a:r>
              <a:endParaRPr lang="en-US" altLang="ja-JP" sz="1600" b="1" dirty="0">
                <a:solidFill>
                  <a:schemeClr val="tx1">
                    <a:lumMod val="95000"/>
                    <a:lumOff val="5000"/>
                  </a:schemeClr>
                </a:solidFill>
              </a:endParaRPr>
            </a:p>
          </p:txBody>
        </p:sp>
      </p:grpSp>
      <p:grpSp>
        <p:nvGrpSpPr>
          <p:cNvPr id="46" name="グループ化 45">
            <a:extLst>
              <a:ext uri="{FF2B5EF4-FFF2-40B4-BE49-F238E27FC236}">
                <a16:creationId xmlns:a16="http://schemas.microsoft.com/office/drawing/2014/main" id="{2898848F-163E-D94C-E260-BAD017659134}"/>
              </a:ext>
            </a:extLst>
          </p:cNvPr>
          <p:cNvGrpSpPr/>
          <p:nvPr/>
        </p:nvGrpSpPr>
        <p:grpSpPr>
          <a:xfrm>
            <a:off x="2440456" y="3374994"/>
            <a:ext cx="1836204" cy="1350150"/>
            <a:chOff x="3935760" y="2708920"/>
            <a:chExt cx="2448272" cy="1800200"/>
          </a:xfrm>
          <a:effectLst>
            <a:outerShdw blurRad="50800" dist="38100" dir="2700000" algn="tl" rotWithShape="0">
              <a:prstClr val="black">
                <a:alpha val="40000"/>
              </a:prstClr>
            </a:outerShdw>
          </a:effectLst>
        </p:grpSpPr>
        <p:sp>
          <p:nvSpPr>
            <p:cNvPr id="34" name="正方形/長方形 33">
              <a:extLst>
                <a:ext uri="{FF2B5EF4-FFF2-40B4-BE49-F238E27FC236}">
                  <a16:creationId xmlns:a16="http://schemas.microsoft.com/office/drawing/2014/main" id="{1A672C6B-E0B2-869E-4595-6BF57F74E463}"/>
                </a:ext>
              </a:extLst>
            </p:cNvPr>
            <p:cNvSpPr/>
            <p:nvPr/>
          </p:nvSpPr>
          <p:spPr>
            <a:xfrm>
              <a:off x="3935760" y="2852936"/>
              <a:ext cx="2448272" cy="16561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324000" rIns="27000" rtlCol="0" anchor="ctr"/>
            <a:lstStyle/>
            <a:p>
              <a:pPr algn="ctr">
                <a:lnSpc>
                  <a:spcPct val="150000"/>
                </a:lnSpc>
              </a:pPr>
              <a:r>
                <a:rPr kumimoji="1" lang="ja-JP" altLang="en-US" sz="1100" dirty="0">
                  <a:solidFill>
                    <a:schemeClr val="tx1"/>
                  </a:solidFill>
                  <a:latin typeface="+mn-ea"/>
                </a:rPr>
                <a:t>勤続年数が長いほど</a:t>
              </a:r>
              <a:endParaRPr kumimoji="1" lang="en-US" altLang="ja-JP" sz="1100" dirty="0">
                <a:solidFill>
                  <a:schemeClr val="tx1"/>
                </a:solidFill>
                <a:latin typeface="+mn-ea"/>
              </a:endParaRPr>
            </a:p>
            <a:p>
              <a:pPr algn="ctr">
                <a:lnSpc>
                  <a:spcPct val="150000"/>
                </a:lnSpc>
              </a:pPr>
              <a:r>
                <a:rPr lang="ja-JP" altLang="en-US" sz="1100" dirty="0">
                  <a:solidFill>
                    <a:schemeClr val="tx1"/>
                  </a:solidFill>
                  <a:latin typeface="+mn-ea"/>
                </a:rPr>
                <a:t>大きな金額を控除できる</a:t>
              </a:r>
              <a:endParaRPr kumimoji="1" lang="ja-JP" altLang="en-US" sz="1100" dirty="0">
                <a:solidFill>
                  <a:schemeClr val="tx1"/>
                </a:solidFill>
                <a:latin typeface="+mn-ea"/>
              </a:endParaRPr>
            </a:p>
          </p:txBody>
        </p:sp>
        <p:sp>
          <p:nvSpPr>
            <p:cNvPr id="44" name="フリーフォーム: 図形 43">
              <a:extLst>
                <a:ext uri="{FF2B5EF4-FFF2-40B4-BE49-F238E27FC236}">
                  <a16:creationId xmlns:a16="http://schemas.microsoft.com/office/drawing/2014/main" id="{FEFA89BD-D6E4-1A80-80AA-BF6EF0EC0522}"/>
                </a:ext>
              </a:extLst>
            </p:cNvPr>
            <p:cNvSpPr/>
            <p:nvPr/>
          </p:nvSpPr>
          <p:spPr>
            <a:xfrm>
              <a:off x="3935760" y="2708920"/>
              <a:ext cx="2448272" cy="648072"/>
            </a:xfrm>
            <a:custGeom>
              <a:avLst/>
              <a:gdLst>
                <a:gd name="connsiteX0" fmla="*/ 2106954 w 2448272"/>
                <a:gd name="connsiteY0" fmla="*/ 0 h 648072"/>
                <a:gd name="connsiteX1" fmla="*/ 2190484 w 2448272"/>
                <a:gd name="connsiteY1" fmla="*/ 144016 h 648072"/>
                <a:gd name="connsiteX2" fmla="*/ 2448272 w 2448272"/>
                <a:gd name="connsiteY2" fmla="*/ 144016 h 648072"/>
                <a:gd name="connsiteX3" fmla="*/ 2448272 w 2448272"/>
                <a:gd name="connsiteY3" fmla="*/ 648072 h 648072"/>
                <a:gd name="connsiteX4" fmla="*/ 0 w 2448272"/>
                <a:gd name="connsiteY4" fmla="*/ 648072 h 648072"/>
                <a:gd name="connsiteX5" fmla="*/ 0 w 2448272"/>
                <a:gd name="connsiteY5" fmla="*/ 144016 h 648072"/>
                <a:gd name="connsiteX6" fmla="*/ 2023425 w 2448272"/>
                <a:gd name="connsiteY6" fmla="*/ 144016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8272" h="648072">
                  <a:moveTo>
                    <a:pt x="2106954" y="0"/>
                  </a:moveTo>
                  <a:lnTo>
                    <a:pt x="2190484" y="144016"/>
                  </a:lnTo>
                  <a:lnTo>
                    <a:pt x="2448272" y="144016"/>
                  </a:lnTo>
                  <a:lnTo>
                    <a:pt x="2448272" y="648072"/>
                  </a:lnTo>
                  <a:lnTo>
                    <a:pt x="0" y="648072"/>
                  </a:lnTo>
                  <a:lnTo>
                    <a:pt x="0" y="144016"/>
                  </a:lnTo>
                  <a:lnTo>
                    <a:pt x="2023425" y="1440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5000" rtlCol="0" anchor="ctr"/>
            <a:lstStyle/>
            <a:p>
              <a:pPr algn="ctr"/>
              <a:r>
                <a:rPr kumimoji="1" lang="ja-JP" altLang="en-US" sz="1400" dirty="0"/>
                <a:t>みなし経費</a:t>
              </a:r>
            </a:p>
          </p:txBody>
        </p:sp>
      </p:grpSp>
      <p:grpSp>
        <p:nvGrpSpPr>
          <p:cNvPr id="48" name="グループ化 47">
            <a:extLst>
              <a:ext uri="{FF2B5EF4-FFF2-40B4-BE49-F238E27FC236}">
                <a16:creationId xmlns:a16="http://schemas.microsoft.com/office/drawing/2014/main" id="{75E66B2D-FCA4-73D3-5703-AB519C1DC2C4}"/>
              </a:ext>
            </a:extLst>
          </p:cNvPr>
          <p:cNvGrpSpPr/>
          <p:nvPr/>
        </p:nvGrpSpPr>
        <p:grpSpPr>
          <a:xfrm>
            <a:off x="6490906" y="3374994"/>
            <a:ext cx="1836204" cy="1350150"/>
            <a:chOff x="9336360" y="2708920"/>
            <a:chExt cx="2448272" cy="1800200"/>
          </a:xfrm>
          <a:effectLst>
            <a:outerShdw blurRad="50800" dist="38100" dir="2700000" algn="tl" rotWithShape="0">
              <a:prstClr val="black">
                <a:alpha val="40000"/>
              </a:prstClr>
            </a:outerShdw>
          </a:effectLst>
        </p:grpSpPr>
        <p:sp>
          <p:nvSpPr>
            <p:cNvPr id="38" name="正方形/長方形 37">
              <a:extLst>
                <a:ext uri="{FF2B5EF4-FFF2-40B4-BE49-F238E27FC236}">
                  <a16:creationId xmlns:a16="http://schemas.microsoft.com/office/drawing/2014/main" id="{C816FEE8-A3D7-5940-CD04-868658455AAD}"/>
                </a:ext>
              </a:extLst>
            </p:cNvPr>
            <p:cNvSpPr/>
            <p:nvPr/>
          </p:nvSpPr>
          <p:spPr>
            <a:xfrm>
              <a:off x="9336360" y="2852936"/>
              <a:ext cx="2448272" cy="165618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324000" rIns="27000" rtlCol="0" anchor="ctr"/>
            <a:lstStyle/>
            <a:p>
              <a:pPr algn="ctr">
                <a:lnSpc>
                  <a:spcPct val="150000"/>
                </a:lnSpc>
              </a:pPr>
              <a:r>
                <a:rPr kumimoji="1" lang="ja-JP" altLang="en-US" sz="1100" dirty="0">
                  <a:solidFill>
                    <a:schemeClr val="tx1"/>
                  </a:solidFill>
                  <a:latin typeface="+mn-ea"/>
                </a:rPr>
                <a:t>他の所得（給与所得や不動産</a:t>
              </a:r>
              <a:endParaRPr kumimoji="1" lang="en-US" altLang="ja-JP" sz="1100" dirty="0">
                <a:solidFill>
                  <a:schemeClr val="tx1"/>
                </a:solidFill>
                <a:latin typeface="+mn-ea"/>
              </a:endParaRPr>
            </a:p>
            <a:p>
              <a:pPr algn="ctr">
                <a:lnSpc>
                  <a:spcPct val="150000"/>
                </a:lnSpc>
              </a:pPr>
              <a:r>
                <a:rPr kumimoji="1" lang="ja-JP" altLang="en-US" sz="1100" dirty="0">
                  <a:solidFill>
                    <a:schemeClr val="tx1"/>
                  </a:solidFill>
                  <a:latin typeface="+mn-ea"/>
                </a:rPr>
                <a:t>所得等）と合算されない</a:t>
              </a:r>
            </a:p>
          </p:txBody>
        </p:sp>
        <p:sp>
          <p:nvSpPr>
            <p:cNvPr id="45" name="フリーフォーム: 図形 44">
              <a:extLst>
                <a:ext uri="{FF2B5EF4-FFF2-40B4-BE49-F238E27FC236}">
                  <a16:creationId xmlns:a16="http://schemas.microsoft.com/office/drawing/2014/main" id="{BEC9E4B9-B8C8-D6E7-DA6D-9BAE6EA99563}"/>
                </a:ext>
              </a:extLst>
            </p:cNvPr>
            <p:cNvSpPr/>
            <p:nvPr/>
          </p:nvSpPr>
          <p:spPr>
            <a:xfrm>
              <a:off x="9336360" y="2708920"/>
              <a:ext cx="2448272" cy="648072"/>
            </a:xfrm>
            <a:custGeom>
              <a:avLst/>
              <a:gdLst>
                <a:gd name="connsiteX0" fmla="*/ 306754 w 2448272"/>
                <a:gd name="connsiteY0" fmla="*/ 0 h 648072"/>
                <a:gd name="connsiteX1" fmla="*/ 390283 w 2448272"/>
                <a:gd name="connsiteY1" fmla="*/ 144016 h 648072"/>
                <a:gd name="connsiteX2" fmla="*/ 2448272 w 2448272"/>
                <a:gd name="connsiteY2" fmla="*/ 144016 h 648072"/>
                <a:gd name="connsiteX3" fmla="*/ 2448272 w 2448272"/>
                <a:gd name="connsiteY3" fmla="*/ 648072 h 648072"/>
                <a:gd name="connsiteX4" fmla="*/ 0 w 2448272"/>
                <a:gd name="connsiteY4" fmla="*/ 648072 h 648072"/>
                <a:gd name="connsiteX5" fmla="*/ 0 w 2448272"/>
                <a:gd name="connsiteY5" fmla="*/ 144016 h 648072"/>
                <a:gd name="connsiteX6" fmla="*/ 223225 w 2448272"/>
                <a:gd name="connsiteY6" fmla="*/ 144016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8272" h="648072">
                  <a:moveTo>
                    <a:pt x="306754" y="0"/>
                  </a:moveTo>
                  <a:lnTo>
                    <a:pt x="390283" y="144016"/>
                  </a:lnTo>
                  <a:lnTo>
                    <a:pt x="2448272" y="144016"/>
                  </a:lnTo>
                  <a:lnTo>
                    <a:pt x="2448272" y="648072"/>
                  </a:lnTo>
                  <a:lnTo>
                    <a:pt x="0" y="648072"/>
                  </a:lnTo>
                  <a:lnTo>
                    <a:pt x="0" y="144016"/>
                  </a:lnTo>
                  <a:lnTo>
                    <a:pt x="223225" y="14401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5000" rtlCol="0" anchor="ctr"/>
            <a:lstStyle/>
            <a:p>
              <a:pPr algn="ctr"/>
              <a:r>
                <a:rPr kumimoji="1" lang="ja-JP" altLang="en-US" sz="1400" dirty="0"/>
                <a:t>分離課税</a:t>
              </a:r>
            </a:p>
          </p:txBody>
        </p:sp>
      </p:grpSp>
      <p:grpSp>
        <p:nvGrpSpPr>
          <p:cNvPr id="2" name="グループ化 1">
            <a:extLst>
              <a:ext uri="{FF2B5EF4-FFF2-40B4-BE49-F238E27FC236}">
                <a16:creationId xmlns:a16="http://schemas.microsoft.com/office/drawing/2014/main" id="{C4E35B68-2180-0FAF-5E66-38B86BADFAC4}"/>
              </a:ext>
            </a:extLst>
          </p:cNvPr>
          <p:cNvGrpSpPr/>
          <p:nvPr/>
        </p:nvGrpSpPr>
        <p:grpSpPr>
          <a:xfrm>
            <a:off x="921144" y="2204760"/>
            <a:ext cx="1559030" cy="475515"/>
            <a:chOff x="2423592" y="3260873"/>
            <a:chExt cx="2078707" cy="634020"/>
          </a:xfrm>
        </p:grpSpPr>
        <p:sp>
          <p:nvSpPr>
            <p:cNvPr id="5" name="テキスト ボックス 4">
              <a:extLst>
                <a:ext uri="{FF2B5EF4-FFF2-40B4-BE49-F238E27FC236}">
                  <a16:creationId xmlns:a16="http://schemas.microsoft.com/office/drawing/2014/main" id="{E214F349-87FE-FA2A-49CF-FF629DCBF3EC}"/>
                </a:ext>
              </a:extLst>
            </p:cNvPr>
            <p:cNvSpPr txBox="1"/>
            <p:nvPr/>
          </p:nvSpPr>
          <p:spPr>
            <a:xfrm>
              <a:off x="2423592" y="3260873"/>
              <a:ext cx="2078707" cy="634020"/>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altLang="ja-JP" sz="2000" b="1" dirty="0">
                  <a:ln w="76200">
                    <a:solidFill>
                      <a:schemeClr val="bg1"/>
                    </a:solidFill>
                  </a:ln>
                  <a:latin typeface="+mn-ea"/>
                </a:rPr>
                <a:t>7,500</a:t>
              </a:r>
              <a:r>
                <a:rPr lang="ja-JP" altLang="en-US" sz="2000" b="1" dirty="0">
                  <a:ln w="76200">
                    <a:solidFill>
                      <a:schemeClr val="bg1"/>
                    </a:solidFill>
                  </a:ln>
                  <a:latin typeface="+mn-ea"/>
                </a:rPr>
                <a:t>万円</a:t>
              </a:r>
              <a:endParaRPr lang="en-US" altLang="ja-JP" sz="2000" b="1" dirty="0">
                <a:ln w="76200">
                  <a:solidFill>
                    <a:schemeClr val="bg1"/>
                  </a:solidFill>
                </a:ln>
                <a:latin typeface="+mn-ea"/>
              </a:endParaRPr>
            </a:p>
          </p:txBody>
        </p:sp>
        <p:sp>
          <p:nvSpPr>
            <p:cNvPr id="6" name="テキスト ボックス 5">
              <a:extLst>
                <a:ext uri="{FF2B5EF4-FFF2-40B4-BE49-F238E27FC236}">
                  <a16:creationId xmlns:a16="http://schemas.microsoft.com/office/drawing/2014/main" id="{2F199357-47D7-8963-A81E-CD853F337B6B}"/>
                </a:ext>
              </a:extLst>
            </p:cNvPr>
            <p:cNvSpPr txBox="1"/>
            <p:nvPr/>
          </p:nvSpPr>
          <p:spPr>
            <a:xfrm>
              <a:off x="2423592" y="3260873"/>
              <a:ext cx="2078707" cy="634020"/>
            </a:xfrm>
            <a:prstGeom prst="rect">
              <a:avLst/>
            </a:prstGeom>
            <a:noFill/>
          </p:spPr>
          <p:txBody>
            <a:bodyPr wrap="square">
              <a:spAutoFit/>
            </a:bodyPr>
            <a:lstStyle/>
            <a:p>
              <a:pPr algn="ctr">
                <a:lnSpc>
                  <a:spcPct val="150000"/>
                </a:lnSpc>
              </a:pPr>
              <a:r>
                <a:rPr lang="en-US" altLang="ja-JP" sz="2000" b="1" dirty="0">
                  <a:latin typeface="+mn-ea"/>
                </a:rPr>
                <a:t>7,500</a:t>
              </a:r>
              <a:r>
                <a:rPr lang="ja-JP" altLang="en-US" sz="2000" b="1" dirty="0">
                  <a:latin typeface="+mn-ea"/>
                </a:rPr>
                <a:t>万円</a:t>
              </a:r>
              <a:endParaRPr lang="en-US" altLang="ja-JP" sz="2000" b="1" dirty="0">
                <a:latin typeface="+mn-ea"/>
              </a:endParaRPr>
            </a:p>
          </p:txBody>
        </p:sp>
      </p:grpSp>
      <p:grpSp>
        <p:nvGrpSpPr>
          <p:cNvPr id="7" name="グループ化 6">
            <a:extLst>
              <a:ext uri="{FF2B5EF4-FFF2-40B4-BE49-F238E27FC236}">
                <a16:creationId xmlns:a16="http://schemas.microsoft.com/office/drawing/2014/main" id="{321DD042-7EC8-4DF2-E3E2-0F2201F31C11}"/>
              </a:ext>
            </a:extLst>
          </p:cNvPr>
          <p:cNvGrpSpPr/>
          <p:nvPr/>
        </p:nvGrpSpPr>
        <p:grpSpPr>
          <a:xfrm>
            <a:off x="2339752" y="2291031"/>
            <a:ext cx="2643195" cy="683713"/>
            <a:chOff x="5884359" y="3256292"/>
            <a:chExt cx="4896544" cy="911616"/>
          </a:xfrm>
        </p:grpSpPr>
        <p:sp>
          <p:nvSpPr>
            <p:cNvPr id="8" name="テキスト ボックス 7">
              <a:extLst>
                <a:ext uri="{FF2B5EF4-FFF2-40B4-BE49-F238E27FC236}">
                  <a16:creationId xmlns:a16="http://schemas.microsoft.com/office/drawing/2014/main" id="{36AD2879-AA28-6436-C215-C263570FC9D6}"/>
                </a:ext>
              </a:extLst>
            </p:cNvPr>
            <p:cNvSpPr txBox="1"/>
            <p:nvPr/>
          </p:nvSpPr>
          <p:spPr>
            <a:xfrm>
              <a:off x="5884359" y="3256292"/>
              <a:ext cx="4896544" cy="480730"/>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altLang="ja-JP" sz="1400" b="1" dirty="0">
                  <a:ln w="76200">
                    <a:solidFill>
                      <a:schemeClr val="bg1"/>
                    </a:solidFill>
                  </a:ln>
                  <a:latin typeface="+mn-ea"/>
                </a:rPr>
                <a:t>800</a:t>
              </a:r>
              <a:r>
                <a:rPr lang="ja-JP" altLang="en-US" sz="1400" b="1" dirty="0">
                  <a:ln w="76200">
                    <a:solidFill>
                      <a:schemeClr val="bg1"/>
                    </a:solidFill>
                  </a:ln>
                  <a:latin typeface="+mn-ea"/>
                </a:rPr>
                <a:t>万円＋</a:t>
              </a:r>
              <a:r>
                <a:rPr lang="en-US" altLang="ja-JP" sz="1400" b="1" dirty="0">
                  <a:ln w="76200">
                    <a:solidFill>
                      <a:schemeClr val="bg1"/>
                    </a:solidFill>
                  </a:ln>
                  <a:latin typeface="+mn-ea"/>
                </a:rPr>
                <a:t>70</a:t>
              </a:r>
              <a:r>
                <a:rPr lang="ja-JP" altLang="en-US" sz="1400" b="1" dirty="0">
                  <a:ln w="76200">
                    <a:solidFill>
                      <a:schemeClr val="bg1"/>
                    </a:solidFill>
                  </a:ln>
                  <a:latin typeface="+mn-ea"/>
                </a:rPr>
                <a:t>万円</a:t>
              </a:r>
              <a:r>
                <a:rPr lang="en-US" altLang="ja-JP" sz="1400" b="1" dirty="0">
                  <a:ln w="76200">
                    <a:solidFill>
                      <a:schemeClr val="bg1"/>
                    </a:solidFill>
                  </a:ln>
                  <a:latin typeface="+mn-ea"/>
                </a:rPr>
                <a:t>×5</a:t>
              </a:r>
              <a:r>
                <a:rPr lang="ja-JP" altLang="en-US" sz="1400" b="1" dirty="0">
                  <a:ln w="76200">
                    <a:solidFill>
                      <a:schemeClr val="bg1"/>
                    </a:solidFill>
                  </a:ln>
                  <a:latin typeface="+mn-ea"/>
                </a:rPr>
                <a:t>年</a:t>
              </a:r>
              <a:endParaRPr lang="en-US" altLang="ja-JP" sz="1400" b="1" dirty="0">
                <a:ln w="76200">
                  <a:solidFill>
                    <a:schemeClr val="bg1"/>
                  </a:solidFill>
                </a:ln>
                <a:latin typeface="+mn-ea"/>
              </a:endParaRPr>
            </a:p>
          </p:txBody>
        </p:sp>
        <p:sp>
          <p:nvSpPr>
            <p:cNvPr id="9" name="テキスト ボックス 8">
              <a:extLst>
                <a:ext uri="{FF2B5EF4-FFF2-40B4-BE49-F238E27FC236}">
                  <a16:creationId xmlns:a16="http://schemas.microsoft.com/office/drawing/2014/main" id="{6E9FEEC1-DC4C-7803-AEDD-A5BD6E48ACBA}"/>
                </a:ext>
              </a:extLst>
            </p:cNvPr>
            <p:cNvSpPr txBox="1"/>
            <p:nvPr/>
          </p:nvSpPr>
          <p:spPr>
            <a:xfrm>
              <a:off x="5992371" y="3256292"/>
              <a:ext cx="4680520" cy="911616"/>
            </a:xfrm>
            <a:prstGeom prst="rect">
              <a:avLst/>
            </a:prstGeom>
            <a:noFill/>
          </p:spPr>
          <p:txBody>
            <a:bodyPr wrap="square">
              <a:spAutoFit/>
            </a:bodyPr>
            <a:lstStyle/>
            <a:p>
              <a:pPr algn="ctr">
                <a:lnSpc>
                  <a:spcPct val="150000"/>
                </a:lnSpc>
              </a:pPr>
              <a:r>
                <a:rPr lang="en-US" altLang="ja-JP" sz="1400" b="1" dirty="0">
                  <a:solidFill>
                    <a:schemeClr val="accent2">
                      <a:lumMod val="75000"/>
                    </a:schemeClr>
                  </a:solidFill>
                  <a:latin typeface="+mn-ea"/>
                </a:rPr>
                <a:t>800</a:t>
              </a:r>
              <a:r>
                <a:rPr lang="ja-JP" altLang="en-US" sz="1400" b="1" dirty="0">
                  <a:solidFill>
                    <a:schemeClr val="accent2">
                      <a:lumMod val="75000"/>
                    </a:schemeClr>
                  </a:solidFill>
                  <a:latin typeface="+mn-ea"/>
                </a:rPr>
                <a:t>万円＋</a:t>
              </a:r>
              <a:r>
                <a:rPr lang="en-US" altLang="ja-JP" sz="1400" b="1" dirty="0">
                  <a:solidFill>
                    <a:schemeClr val="accent2">
                      <a:lumMod val="75000"/>
                    </a:schemeClr>
                  </a:solidFill>
                  <a:latin typeface="+mn-ea"/>
                </a:rPr>
                <a:t>70</a:t>
              </a:r>
              <a:r>
                <a:rPr lang="ja-JP" altLang="en-US" sz="1400" b="1" dirty="0">
                  <a:solidFill>
                    <a:schemeClr val="accent2">
                      <a:lumMod val="75000"/>
                    </a:schemeClr>
                  </a:solidFill>
                  <a:latin typeface="+mn-ea"/>
                </a:rPr>
                <a:t>万円</a:t>
              </a:r>
              <a:r>
                <a:rPr lang="en-US" altLang="ja-JP" sz="1400" b="1" dirty="0">
                  <a:solidFill>
                    <a:schemeClr val="accent2">
                      <a:lumMod val="75000"/>
                    </a:schemeClr>
                  </a:solidFill>
                  <a:latin typeface="+mn-ea"/>
                </a:rPr>
                <a:t>×5</a:t>
              </a:r>
              <a:r>
                <a:rPr lang="ja-JP" altLang="en-US" sz="1400" b="1" dirty="0">
                  <a:solidFill>
                    <a:schemeClr val="accent2">
                      <a:lumMod val="75000"/>
                    </a:schemeClr>
                  </a:solidFill>
                  <a:latin typeface="+mn-ea"/>
                </a:rPr>
                <a:t>年</a:t>
              </a:r>
              <a:endParaRPr lang="en-US" altLang="ja-JP" sz="1400" b="1" dirty="0">
                <a:solidFill>
                  <a:schemeClr val="accent2">
                    <a:lumMod val="75000"/>
                  </a:schemeClr>
                </a:solidFill>
                <a:latin typeface="+mn-ea"/>
              </a:endParaRPr>
            </a:p>
          </p:txBody>
        </p:sp>
      </p:grpSp>
      <p:grpSp>
        <p:nvGrpSpPr>
          <p:cNvPr id="11" name="グループ化 10">
            <a:extLst>
              <a:ext uri="{FF2B5EF4-FFF2-40B4-BE49-F238E27FC236}">
                <a16:creationId xmlns:a16="http://schemas.microsoft.com/office/drawing/2014/main" id="{E0A4E350-6FF2-162C-9450-6EAED343FDC4}"/>
              </a:ext>
            </a:extLst>
          </p:cNvPr>
          <p:cNvGrpSpPr/>
          <p:nvPr/>
        </p:nvGrpSpPr>
        <p:grpSpPr>
          <a:xfrm>
            <a:off x="2480175" y="2726924"/>
            <a:ext cx="1559030" cy="475515"/>
            <a:chOff x="2423592" y="3260873"/>
            <a:chExt cx="2078707" cy="634020"/>
          </a:xfrm>
        </p:grpSpPr>
        <p:sp>
          <p:nvSpPr>
            <p:cNvPr id="12" name="テキスト ボックス 11">
              <a:extLst>
                <a:ext uri="{FF2B5EF4-FFF2-40B4-BE49-F238E27FC236}">
                  <a16:creationId xmlns:a16="http://schemas.microsoft.com/office/drawing/2014/main" id="{0A68765B-3B90-F0B7-65CC-0287E47B1CC5}"/>
                </a:ext>
              </a:extLst>
            </p:cNvPr>
            <p:cNvSpPr txBox="1"/>
            <p:nvPr/>
          </p:nvSpPr>
          <p:spPr>
            <a:xfrm>
              <a:off x="2423592" y="3260873"/>
              <a:ext cx="2078707" cy="634020"/>
            </a:xfrm>
            <a:prstGeom prst="rect">
              <a:avLst/>
            </a:prstGeom>
            <a:noFill/>
            <a:effectLst>
              <a:outerShdw blurRad="50800" dist="38100" dir="2700000" algn="tl" rotWithShape="0">
                <a:prstClr val="black">
                  <a:alpha val="40000"/>
                </a:prstClr>
              </a:outerShdw>
            </a:effectLst>
          </p:spPr>
          <p:txBody>
            <a:bodyPr wrap="square">
              <a:spAutoFit/>
            </a:bodyPr>
            <a:lstStyle/>
            <a:p>
              <a:pPr algn="ctr">
                <a:lnSpc>
                  <a:spcPct val="150000"/>
                </a:lnSpc>
              </a:pPr>
              <a:r>
                <a:rPr lang="en-US" altLang="ja-JP" sz="2000" b="1" dirty="0">
                  <a:ln w="76200">
                    <a:solidFill>
                      <a:schemeClr val="bg1"/>
                    </a:solidFill>
                  </a:ln>
                  <a:latin typeface="+mn-ea"/>
                </a:rPr>
                <a:t>3,175</a:t>
              </a:r>
              <a:r>
                <a:rPr lang="ja-JP" altLang="en-US" sz="2000" b="1" dirty="0">
                  <a:ln w="76200">
                    <a:solidFill>
                      <a:schemeClr val="bg1"/>
                    </a:solidFill>
                  </a:ln>
                  <a:latin typeface="+mn-ea"/>
                </a:rPr>
                <a:t>万円</a:t>
              </a:r>
              <a:endParaRPr lang="en-US" altLang="ja-JP" sz="2000" b="1" dirty="0">
                <a:ln w="76200">
                  <a:solidFill>
                    <a:schemeClr val="bg1"/>
                  </a:solidFill>
                </a:ln>
                <a:latin typeface="+mn-ea"/>
              </a:endParaRPr>
            </a:p>
          </p:txBody>
        </p:sp>
        <p:sp>
          <p:nvSpPr>
            <p:cNvPr id="29" name="テキスト ボックス 28">
              <a:extLst>
                <a:ext uri="{FF2B5EF4-FFF2-40B4-BE49-F238E27FC236}">
                  <a16:creationId xmlns:a16="http://schemas.microsoft.com/office/drawing/2014/main" id="{32514DF1-94D6-6B23-6A0D-A447C1E0B38D}"/>
                </a:ext>
              </a:extLst>
            </p:cNvPr>
            <p:cNvSpPr txBox="1"/>
            <p:nvPr/>
          </p:nvSpPr>
          <p:spPr>
            <a:xfrm>
              <a:off x="2423592" y="3260873"/>
              <a:ext cx="2078707" cy="634020"/>
            </a:xfrm>
            <a:prstGeom prst="rect">
              <a:avLst/>
            </a:prstGeom>
            <a:noFill/>
          </p:spPr>
          <p:txBody>
            <a:bodyPr wrap="square">
              <a:spAutoFit/>
            </a:bodyPr>
            <a:lstStyle/>
            <a:p>
              <a:pPr algn="ctr">
                <a:lnSpc>
                  <a:spcPct val="150000"/>
                </a:lnSpc>
              </a:pPr>
              <a:r>
                <a:rPr lang="en-US" altLang="ja-JP" sz="2000" b="1" dirty="0">
                  <a:solidFill>
                    <a:schemeClr val="accent6">
                      <a:lumMod val="75000"/>
                    </a:schemeClr>
                  </a:solidFill>
                  <a:latin typeface="+mn-ea"/>
                </a:rPr>
                <a:t>3,175</a:t>
              </a:r>
              <a:r>
                <a:rPr lang="ja-JP" altLang="en-US" sz="2000" b="1" dirty="0">
                  <a:solidFill>
                    <a:schemeClr val="accent6">
                      <a:lumMod val="75000"/>
                    </a:schemeClr>
                  </a:solidFill>
                  <a:latin typeface="+mn-ea"/>
                </a:rPr>
                <a:t>万円</a:t>
              </a:r>
              <a:endParaRPr lang="en-US" altLang="ja-JP" sz="2000" b="1" dirty="0">
                <a:solidFill>
                  <a:schemeClr val="accent6">
                    <a:lumMod val="75000"/>
                  </a:schemeClr>
                </a:solidFill>
                <a:latin typeface="+mn-ea"/>
              </a:endParaRPr>
            </a:p>
          </p:txBody>
        </p:sp>
      </p:grpSp>
      <p:grpSp>
        <p:nvGrpSpPr>
          <p:cNvPr id="37" name="グループ化 36">
            <a:extLst>
              <a:ext uri="{FF2B5EF4-FFF2-40B4-BE49-F238E27FC236}">
                <a16:creationId xmlns:a16="http://schemas.microsoft.com/office/drawing/2014/main" id="{4FA0EFA6-85C3-5B8E-905F-6B00B8276CF9}"/>
              </a:ext>
            </a:extLst>
          </p:cNvPr>
          <p:cNvGrpSpPr/>
          <p:nvPr/>
        </p:nvGrpSpPr>
        <p:grpSpPr>
          <a:xfrm>
            <a:off x="4465681" y="3374994"/>
            <a:ext cx="1836204" cy="1350150"/>
            <a:chOff x="6583102" y="3573016"/>
            <a:chExt cx="2448272" cy="1800200"/>
          </a:xfrm>
        </p:grpSpPr>
        <p:grpSp>
          <p:nvGrpSpPr>
            <p:cNvPr id="47" name="グループ化 46">
              <a:extLst>
                <a:ext uri="{FF2B5EF4-FFF2-40B4-BE49-F238E27FC236}">
                  <a16:creationId xmlns:a16="http://schemas.microsoft.com/office/drawing/2014/main" id="{4B1F087A-87FB-F1E7-AD2D-8FFED9C34421}"/>
                </a:ext>
              </a:extLst>
            </p:cNvPr>
            <p:cNvGrpSpPr/>
            <p:nvPr/>
          </p:nvGrpSpPr>
          <p:grpSpPr>
            <a:xfrm>
              <a:off x="6583102" y="3573016"/>
              <a:ext cx="2448272" cy="1800200"/>
              <a:chOff x="6600056" y="2708920"/>
              <a:chExt cx="2448272" cy="1800200"/>
            </a:xfrm>
            <a:effectLst>
              <a:outerShdw blurRad="50800" dist="38100" dir="2700000" algn="tl" rotWithShape="0">
                <a:prstClr val="black">
                  <a:alpha val="40000"/>
                </a:prstClr>
              </a:outerShdw>
            </a:effectLst>
          </p:grpSpPr>
          <p:sp>
            <p:nvSpPr>
              <p:cNvPr id="36" name="正方形/長方形 35">
                <a:extLst>
                  <a:ext uri="{FF2B5EF4-FFF2-40B4-BE49-F238E27FC236}">
                    <a16:creationId xmlns:a16="http://schemas.microsoft.com/office/drawing/2014/main" id="{2A40A14C-123F-8375-7204-BE5518E8E1F3}"/>
                  </a:ext>
                </a:extLst>
              </p:cNvPr>
              <p:cNvSpPr/>
              <p:nvPr/>
            </p:nvSpPr>
            <p:spPr>
              <a:xfrm>
                <a:off x="6600056" y="2852936"/>
                <a:ext cx="2448272" cy="16561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324000" rIns="27000" rtlCol="0" anchor="ctr"/>
              <a:lstStyle/>
              <a:p>
                <a:pPr algn="ctr">
                  <a:lnSpc>
                    <a:spcPct val="150000"/>
                  </a:lnSpc>
                </a:pPr>
                <a:r>
                  <a:rPr lang="ja-JP" altLang="en-US" sz="1100" dirty="0">
                    <a:solidFill>
                      <a:schemeClr val="tx1"/>
                    </a:solidFill>
                    <a:latin typeface="+mn-ea"/>
                  </a:rPr>
                  <a:t>課税対象を半額にできる</a:t>
                </a:r>
                <a:endParaRPr lang="en-US" altLang="ja-JP" sz="1100" dirty="0">
                  <a:solidFill>
                    <a:schemeClr val="tx1"/>
                  </a:solidFill>
                  <a:latin typeface="+mn-ea"/>
                </a:endParaRPr>
              </a:p>
              <a:p>
                <a:pPr algn="ctr">
                  <a:lnSpc>
                    <a:spcPct val="150000"/>
                  </a:lnSpc>
                </a:pPr>
                <a:endParaRPr kumimoji="1" lang="ja-JP" altLang="en-US" sz="1100" dirty="0">
                  <a:solidFill>
                    <a:schemeClr val="tx1"/>
                  </a:solidFill>
                  <a:latin typeface="+mn-ea"/>
                </a:endParaRPr>
              </a:p>
            </p:txBody>
          </p:sp>
          <p:sp>
            <p:nvSpPr>
              <p:cNvPr id="43" name="フリーフォーム: 図形 42">
                <a:extLst>
                  <a:ext uri="{FF2B5EF4-FFF2-40B4-BE49-F238E27FC236}">
                    <a16:creationId xmlns:a16="http://schemas.microsoft.com/office/drawing/2014/main" id="{4C9E8391-550D-C18F-EEE6-A706BB301957}"/>
                  </a:ext>
                </a:extLst>
              </p:cNvPr>
              <p:cNvSpPr/>
              <p:nvPr/>
            </p:nvSpPr>
            <p:spPr>
              <a:xfrm>
                <a:off x="6600056" y="2708920"/>
                <a:ext cx="2448272" cy="648072"/>
              </a:xfrm>
              <a:custGeom>
                <a:avLst/>
                <a:gdLst>
                  <a:gd name="connsiteX0" fmla="*/ 1224136 w 2448272"/>
                  <a:gd name="connsiteY0" fmla="*/ 0 h 648072"/>
                  <a:gd name="connsiteX1" fmla="*/ 1307666 w 2448272"/>
                  <a:gd name="connsiteY1" fmla="*/ 144016 h 648072"/>
                  <a:gd name="connsiteX2" fmla="*/ 2448272 w 2448272"/>
                  <a:gd name="connsiteY2" fmla="*/ 144016 h 648072"/>
                  <a:gd name="connsiteX3" fmla="*/ 2448272 w 2448272"/>
                  <a:gd name="connsiteY3" fmla="*/ 648072 h 648072"/>
                  <a:gd name="connsiteX4" fmla="*/ 0 w 2448272"/>
                  <a:gd name="connsiteY4" fmla="*/ 648072 h 648072"/>
                  <a:gd name="connsiteX5" fmla="*/ 0 w 2448272"/>
                  <a:gd name="connsiteY5" fmla="*/ 144016 h 648072"/>
                  <a:gd name="connsiteX6" fmla="*/ 1140607 w 2448272"/>
                  <a:gd name="connsiteY6" fmla="*/ 144016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8272" h="648072">
                    <a:moveTo>
                      <a:pt x="1224136" y="0"/>
                    </a:moveTo>
                    <a:lnTo>
                      <a:pt x="1307666" y="144016"/>
                    </a:lnTo>
                    <a:lnTo>
                      <a:pt x="2448272" y="144016"/>
                    </a:lnTo>
                    <a:lnTo>
                      <a:pt x="2448272" y="648072"/>
                    </a:lnTo>
                    <a:lnTo>
                      <a:pt x="0" y="648072"/>
                    </a:lnTo>
                    <a:lnTo>
                      <a:pt x="0" y="144016"/>
                    </a:lnTo>
                    <a:lnTo>
                      <a:pt x="1140607" y="1440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35000" rtlCol="0" anchor="ctr"/>
              <a:lstStyle/>
              <a:p>
                <a:pPr algn="ctr"/>
                <a:r>
                  <a:rPr kumimoji="1" lang="ja-JP" altLang="en-US" sz="1400" dirty="0"/>
                  <a:t>２分の１課税</a:t>
                </a:r>
              </a:p>
            </p:txBody>
          </p:sp>
        </p:grpSp>
        <p:sp>
          <p:nvSpPr>
            <p:cNvPr id="10" name="正方形/長方形 9">
              <a:extLst>
                <a:ext uri="{FF2B5EF4-FFF2-40B4-BE49-F238E27FC236}">
                  <a16:creationId xmlns:a16="http://schemas.microsoft.com/office/drawing/2014/main" id="{84B8DC84-EE28-6E50-B883-2B633ADCA9E7}"/>
                </a:ext>
              </a:extLst>
            </p:cNvPr>
            <p:cNvSpPr/>
            <p:nvPr/>
          </p:nvSpPr>
          <p:spPr>
            <a:xfrm>
              <a:off x="6816080" y="4816789"/>
              <a:ext cx="1989773" cy="448491"/>
            </a:xfrm>
            <a:prstGeom prst="rect">
              <a:avLst/>
            </a:prstGeom>
            <a:solidFill>
              <a:schemeClr val="bg1">
                <a:alpha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ysClr val="windowText" lastClr="000000"/>
                  </a:solidFill>
                  <a:latin typeface="+mn-ea"/>
                </a:rPr>
                <a:t>在籍期間</a:t>
              </a:r>
              <a:r>
                <a:rPr lang="en-US" altLang="ja-JP" sz="1000" dirty="0">
                  <a:solidFill>
                    <a:sysClr val="windowText" lastClr="000000"/>
                  </a:solidFill>
                  <a:latin typeface="+mn-ea"/>
                </a:rPr>
                <a:t>5</a:t>
              </a:r>
              <a:r>
                <a:rPr lang="ja-JP" altLang="en-US" sz="1000" dirty="0">
                  <a:solidFill>
                    <a:sysClr val="windowText" lastClr="000000"/>
                  </a:solidFill>
                  <a:latin typeface="+mn-ea"/>
                </a:rPr>
                <a:t>年以内の</a:t>
              </a:r>
              <a:endParaRPr lang="en-US" altLang="ja-JP" sz="1000" dirty="0">
                <a:solidFill>
                  <a:sysClr val="windowText" lastClr="000000"/>
                </a:solidFill>
                <a:latin typeface="+mn-ea"/>
              </a:endParaRPr>
            </a:p>
            <a:p>
              <a:pPr algn="ctr"/>
              <a:r>
                <a:rPr lang="ja-JP" altLang="en-US" sz="1000" dirty="0">
                  <a:solidFill>
                    <a:sysClr val="windowText" lastClr="000000"/>
                  </a:solidFill>
                  <a:latin typeface="+mn-ea"/>
                </a:rPr>
                <a:t>役員等は適用無し</a:t>
              </a:r>
              <a:endParaRPr kumimoji="1" lang="ja-JP" altLang="en-US" sz="1000" dirty="0">
                <a:solidFill>
                  <a:sysClr val="windowText" lastClr="000000"/>
                </a:solidFill>
                <a:latin typeface="+mn-ea"/>
              </a:endParaRPr>
            </a:p>
          </p:txBody>
        </p:sp>
      </p:grpSp>
      <p:sp>
        <p:nvSpPr>
          <p:cNvPr id="39" name="正方形/長方形 38">
            <a:extLst>
              <a:ext uri="{FF2B5EF4-FFF2-40B4-BE49-F238E27FC236}">
                <a16:creationId xmlns:a16="http://schemas.microsoft.com/office/drawing/2014/main" id="{711AC055-8ADF-BEBB-B3B3-32499FEFB01E}"/>
              </a:ext>
            </a:extLst>
          </p:cNvPr>
          <p:cNvSpPr/>
          <p:nvPr/>
        </p:nvSpPr>
        <p:spPr>
          <a:xfrm>
            <a:off x="251520" y="305198"/>
            <a:ext cx="8640960"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退職金の支払い</a:t>
            </a:r>
          </a:p>
        </p:txBody>
      </p:sp>
      <p:sp>
        <p:nvSpPr>
          <p:cNvPr id="40" name="正方形/長方形 39">
            <a:extLst>
              <a:ext uri="{FF2B5EF4-FFF2-40B4-BE49-F238E27FC236}">
                <a16:creationId xmlns:a16="http://schemas.microsoft.com/office/drawing/2014/main" id="{1C577E47-103A-6B5A-6B8C-F069734C9D3E}"/>
              </a:ext>
            </a:extLst>
          </p:cNvPr>
          <p:cNvSpPr/>
          <p:nvPr/>
        </p:nvSpPr>
        <p:spPr>
          <a:xfrm>
            <a:off x="0" y="6195555"/>
            <a:ext cx="9144000" cy="49180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これだけ優遇されているならば</a:t>
            </a:r>
            <a:r>
              <a:rPr kumimoji="1" lang="en-US" altLang="ja-JP" dirty="0"/>
              <a:t>1</a:t>
            </a:r>
            <a:r>
              <a:rPr kumimoji="1" lang="ja-JP" altLang="en-US" dirty="0"/>
              <a:t>億円の役員退職金にしたいと多くの方は思いますが</a:t>
            </a:r>
            <a:r>
              <a:rPr kumimoji="1" lang="en-US" altLang="ja-JP" dirty="0"/>
              <a:t>…</a:t>
            </a:r>
            <a:endParaRPr kumimoji="1" lang="ja-JP" altLang="en-US" dirty="0"/>
          </a:p>
        </p:txBody>
      </p:sp>
    </p:spTree>
    <p:extLst>
      <p:ext uri="{BB962C8B-B14F-4D97-AF65-F5344CB8AC3E}">
        <p14:creationId xmlns:p14="http://schemas.microsoft.com/office/powerpoint/2010/main" val="111741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フリーフォーム: 図形 32">
            <a:extLst>
              <a:ext uri="{FF2B5EF4-FFF2-40B4-BE49-F238E27FC236}">
                <a16:creationId xmlns:a16="http://schemas.microsoft.com/office/drawing/2014/main" id="{11E68292-7453-53C2-64A8-7C008D9E010D}"/>
              </a:ext>
            </a:extLst>
          </p:cNvPr>
          <p:cNvSpPr/>
          <p:nvPr/>
        </p:nvSpPr>
        <p:spPr>
          <a:xfrm>
            <a:off x="5130062" y="2186862"/>
            <a:ext cx="3564396" cy="3813888"/>
          </a:xfrm>
          <a:custGeom>
            <a:avLst/>
            <a:gdLst>
              <a:gd name="connsiteX0" fmla="*/ 271227 w 4752528"/>
              <a:gd name="connsiteY0" fmla="*/ 0 h 5085184"/>
              <a:gd name="connsiteX1" fmla="*/ 4481301 w 4752528"/>
              <a:gd name="connsiteY1" fmla="*/ 0 h 5085184"/>
              <a:gd name="connsiteX2" fmla="*/ 4752528 w 4752528"/>
              <a:gd name="connsiteY2" fmla="*/ 271227 h 5085184"/>
              <a:gd name="connsiteX3" fmla="*/ 4752528 w 4752528"/>
              <a:gd name="connsiteY3" fmla="*/ 5085184 h 5085184"/>
              <a:gd name="connsiteX4" fmla="*/ 0 w 4752528"/>
              <a:gd name="connsiteY4" fmla="*/ 5085184 h 5085184"/>
              <a:gd name="connsiteX5" fmla="*/ 0 w 4752528"/>
              <a:gd name="connsiteY5" fmla="*/ 271227 h 5085184"/>
              <a:gd name="connsiteX6" fmla="*/ 271227 w 4752528"/>
              <a:gd name="connsiteY6"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2528" h="5085184">
                <a:moveTo>
                  <a:pt x="271227" y="0"/>
                </a:moveTo>
                <a:lnTo>
                  <a:pt x="4481301" y="0"/>
                </a:lnTo>
                <a:cubicBezTo>
                  <a:pt x="4631096" y="0"/>
                  <a:pt x="4752528" y="121432"/>
                  <a:pt x="4752528" y="271227"/>
                </a:cubicBezTo>
                <a:lnTo>
                  <a:pt x="4752528" y="5085184"/>
                </a:lnTo>
                <a:lnTo>
                  <a:pt x="0" y="5085184"/>
                </a:lnTo>
                <a:lnTo>
                  <a:pt x="0" y="271227"/>
                </a:lnTo>
                <a:cubicBezTo>
                  <a:pt x="0" y="121432"/>
                  <a:pt x="121432" y="0"/>
                  <a:pt x="271227"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350"/>
          </a:p>
        </p:txBody>
      </p:sp>
      <p:sp>
        <p:nvSpPr>
          <p:cNvPr id="43" name="楕円 42">
            <a:extLst>
              <a:ext uri="{FF2B5EF4-FFF2-40B4-BE49-F238E27FC236}">
                <a16:creationId xmlns:a16="http://schemas.microsoft.com/office/drawing/2014/main" id="{391A04C6-29F8-2EF4-9CDA-856B48760791}"/>
              </a:ext>
            </a:extLst>
          </p:cNvPr>
          <p:cNvSpPr/>
          <p:nvPr/>
        </p:nvSpPr>
        <p:spPr>
          <a:xfrm>
            <a:off x="5778134" y="1862826"/>
            <a:ext cx="2268252" cy="2268252"/>
          </a:xfrm>
          <a:prstGeom prst="ellipse">
            <a:avLst/>
          </a:prstGeom>
          <a:solidFill>
            <a:srgbClr val="FFFFFF"/>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2" name="フリーフォーム: 図形 31">
            <a:extLst>
              <a:ext uri="{FF2B5EF4-FFF2-40B4-BE49-F238E27FC236}">
                <a16:creationId xmlns:a16="http://schemas.microsoft.com/office/drawing/2014/main" id="{AF10B5DD-F44F-DD5C-2BCA-3D6F549FD076}"/>
              </a:ext>
            </a:extLst>
          </p:cNvPr>
          <p:cNvSpPr/>
          <p:nvPr/>
        </p:nvSpPr>
        <p:spPr>
          <a:xfrm>
            <a:off x="611560" y="2186862"/>
            <a:ext cx="3564396" cy="3813888"/>
          </a:xfrm>
          <a:custGeom>
            <a:avLst/>
            <a:gdLst>
              <a:gd name="connsiteX0" fmla="*/ 271227 w 4752528"/>
              <a:gd name="connsiteY0" fmla="*/ 0 h 5085184"/>
              <a:gd name="connsiteX1" fmla="*/ 4481301 w 4752528"/>
              <a:gd name="connsiteY1" fmla="*/ 0 h 5085184"/>
              <a:gd name="connsiteX2" fmla="*/ 4752528 w 4752528"/>
              <a:gd name="connsiteY2" fmla="*/ 271227 h 5085184"/>
              <a:gd name="connsiteX3" fmla="*/ 4752528 w 4752528"/>
              <a:gd name="connsiteY3" fmla="*/ 5085184 h 5085184"/>
              <a:gd name="connsiteX4" fmla="*/ 0 w 4752528"/>
              <a:gd name="connsiteY4" fmla="*/ 5085184 h 5085184"/>
              <a:gd name="connsiteX5" fmla="*/ 0 w 4752528"/>
              <a:gd name="connsiteY5" fmla="*/ 271227 h 5085184"/>
              <a:gd name="connsiteX6" fmla="*/ 271227 w 4752528"/>
              <a:gd name="connsiteY6" fmla="*/ 0 h 508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2528" h="5085184">
                <a:moveTo>
                  <a:pt x="271227" y="0"/>
                </a:moveTo>
                <a:lnTo>
                  <a:pt x="4481301" y="0"/>
                </a:lnTo>
                <a:cubicBezTo>
                  <a:pt x="4631096" y="0"/>
                  <a:pt x="4752528" y="121432"/>
                  <a:pt x="4752528" y="271227"/>
                </a:cubicBezTo>
                <a:lnTo>
                  <a:pt x="4752528" y="5085184"/>
                </a:lnTo>
                <a:lnTo>
                  <a:pt x="0" y="5085184"/>
                </a:lnTo>
                <a:lnTo>
                  <a:pt x="0" y="271227"/>
                </a:lnTo>
                <a:cubicBezTo>
                  <a:pt x="0" y="121432"/>
                  <a:pt x="121432" y="0"/>
                  <a:pt x="271227"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350"/>
          </a:p>
        </p:txBody>
      </p:sp>
      <p:sp>
        <p:nvSpPr>
          <p:cNvPr id="38" name="楕円 37">
            <a:extLst>
              <a:ext uri="{FF2B5EF4-FFF2-40B4-BE49-F238E27FC236}">
                <a16:creationId xmlns:a16="http://schemas.microsoft.com/office/drawing/2014/main" id="{F9D0BF43-4B36-483B-97D2-9BC12409D974}"/>
              </a:ext>
            </a:extLst>
          </p:cNvPr>
          <p:cNvSpPr/>
          <p:nvPr/>
        </p:nvSpPr>
        <p:spPr>
          <a:xfrm>
            <a:off x="1259632" y="1862826"/>
            <a:ext cx="2268252" cy="2268252"/>
          </a:xfrm>
          <a:prstGeom prst="ellipse">
            <a:avLst/>
          </a:prstGeom>
          <a:solidFill>
            <a:srgbClr val="FFFFFF"/>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21" name="グラフィックス 20">
            <a:extLst>
              <a:ext uri="{FF2B5EF4-FFF2-40B4-BE49-F238E27FC236}">
                <a16:creationId xmlns:a16="http://schemas.microsoft.com/office/drawing/2014/main" id="{B90F9259-B4E2-E8D7-3219-3A81D4579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708040" y="2027143"/>
            <a:ext cx="1387796" cy="2005799"/>
          </a:xfrm>
          <a:prstGeom prst="rect">
            <a:avLst/>
          </a:prstGeom>
        </p:spPr>
      </p:pic>
      <p:grpSp>
        <p:nvGrpSpPr>
          <p:cNvPr id="26" name="グループ化 25">
            <a:extLst>
              <a:ext uri="{FF2B5EF4-FFF2-40B4-BE49-F238E27FC236}">
                <a16:creationId xmlns:a16="http://schemas.microsoft.com/office/drawing/2014/main" id="{6B9835DD-A79B-5E44-145A-018ECB664430}"/>
              </a:ext>
            </a:extLst>
          </p:cNvPr>
          <p:cNvGrpSpPr/>
          <p:nvPr/>
        </p:nvGrpSpPr>
        <p:grpSpPr>
          <a:xfrm>
            <a:off x="1745687" y="3347759"/>
            <a:ext cx="1188132" cy="352705"/>
            <a:chOff x="10124363" y="2373145"/>
            <a:chExt cx="1584176" cy="470273"/>
          </a:xfrm>
        </p:grpSpPr>
        <p:sp>
          <p:nvSpPr>
            <p:cNvPr id="27" name="正方形/長方形 26">
              <a:extLst>
                <a:ext uri="{FF2B5EF4-FFF2-40B4-BE49-F238E27FC236}">
                  <a16:creationId xmlns:a16="http://schemas.microsoft.com/office/drawing/2014/main" id="{0D86CB3C-99C8-F9C9-88FA-9B51573C1E0A}"/>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n w="76200">
                    <a:solidFill>
                      <a:schemeClr val="bg1"/>
                    </a:solidFill>
                  </a:ln>
                  <a:solidFill>
                    <a:schemeClr val="tx1">
                      <a:lumMod val="95000"/>
                      <a:lumOff val="5000"/>
                    </a:schemeClr>
                  </a:solidFill>
                </a:rPr>
                <a:t>会社</a:t>
              </a:r>
              <a:endParaRPr kumimoji="1" lang="ja-JP" altLang="en-US" sz="2400" b="1" dirty="0">
                <a:ln w="76200">
                  <a:solidFill>
                    <a:schemeClr val="bg1"/>
                  </a:solidFill>
                </a:ln>
                <a:solidFill>
                  <a:schemeClr val="tx1">
                    <a:lumMod val="95000"/>
                    <a:lumOff val="5000"/>
                  </a:schemeClr>
                </a:solidFill>
              </a:endParaRPr>
            </a:p>
          </p:txBody>
        </p:sp>
        <p:sp>
          <p:nvSpPr>
            <p:cNvPr id="28" name="正方形/長方形 27">
              <a:extLst>
                <a:ext uri="{FF2B5EF4-FFF2-40B4-BE49-F238E27FC236}">
                  <a16:creationId xmlns:a16="http://schemas.microsoft.com/office/drawing/2014/main" id="{DB57ABE8-93D3-ABFB-3E22-D559957B6904}"/>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95000"/>
                      <a:lumOff val="5000"/>
                    </a:schemeClr>
                  </a:solidFill>
                </a:rPr>
                <a:t>会社</a:t>
              </a:r>
            </a:p>
          </p:txBody>
        </p:sp>
      </p:grpSp>
      <p:grpSp>
        <p:nvGrpSpPr>
          <p:cNvPr id="5" name="グループ化 4">
            <a:extLst>
              <a:ext uri="{FF2B5EF4-FFF2-40B4-BE49-F238E27FC236}">
                <a16:creationId xmlns:a16="http://schemas.microsoft.com/office/drawing/2014/main" id="{1D8ABEBB-F544-39AB-5935-20A9CA719126}"/>
              </a:ext>
            </a:extLst>
          </p:cNvPr>
          <p:cNvGrpSpPr/>
          <p:nvPr/>
        </p:nvGrpSpPr>
        <p:grpSpPr>
          <a:xfrm>
            <a:off x="5222160" y="4731436"/>
            <a:ext cx="3526304" cy="1026356"/>
            <a:chOff x="7226910" y="5165581"/>
            <a:chExt cx="4701738" cy="1368475"/>
          </a:xfrm>
        </p:grpSpPr>
        <p:sp>
          <p:nvSpPr>
            <p:cNvPr id="36" name="コンテンツ プレースホルダー 2">
              <a:extLst>
                <a:ext uri="{FF2B5EF4-FFF2-40B4-BE49-F238E27FC236}">
                  <a16:creationId xmlns:a16="http://schemas.microsoft.com/office/drawing/2014/main" id="{08EA04D7-73CE-513A-7A22-C2B44D6BECDF}"/>
                </a:ext>
              </a:extLst>
            </p:cNvPr>
            <p:cNvSpPr txBox="1">
              <a:spLocks/>
            </p:cNvSpPr>
            <p:nvPr/>
          </p:nvSpPr>
          <p:spPr>
            <a:xfrm>
              <a:off x="7658958" y="5165581"/>
              <a:ext cx="4269690" cy="136847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600" dirty="0">
                  <a:latin typeface="+mn-ea"/>
                </a:rPr>
                <a:t>超過した</a:t>
              </a:r>
              <a:r>
                <a:rPr lang="en-US" altLang="ja-JP" sz="1600" dirty="0">
                  <a:latin typeface="+mn-ea"/>
                </a:rPr>
                <a:t>2,500</a:t>
              </a:r>
              <a:r>
                <a:rPr lang="ja-JP" altLang="en-US" sz="1600" dirty="0">
                  <a:latin typeface="+mn-ea"/>
                </a:rPr>
                <a:t>万円が役員賞与</a:t>
              </a:r>
              <a:endParaRPr lang="en-US" altLang="ja-JP" sz="1600" dirty="0">
                <a:latin typeface="+mn-ea"/>
              </a:endParaRPr>
            </a:p>
            <a:p>
              <a:pPr marL="0" indent="0">
                <a:lnSpc>
                  <a:spcPct val="100000"/>
                </a:lnSpc>
                <a:buNone/>
              </a:pPr>
              <a:r>
                <a:rPr lang="ja-JP" altLang="en-US" sz="1600" dirty="0">
                  <a:latin typeface="+mn-ea"/>
                </a:rPr>
                <a:t>になり、所得税や社会保険料を</a:t>
              </a:r>
              <a:endParaRPr lang="en-US" altLang="ja-JP" sz="1600" dirty="0">
                <a:latin typeface="+mn-ea"/>
              </a:endParaRPr>
            </a:p>
            <a:p>
              <a:pPr marL="0" indent="0">
                <a:lnSpc>
                  <a:spcPct val="100000"/>
                </a:lnSpc>
                <a:buNone/>
              </a:pPr>
              <a:r>
                <a:rPr lang="ja-JP" altLang="en-US" sz="1600" dirty="0">
                  <a:latin typeface="+mn-ea"/>
                </a:rPr>
                <a:t>支払うことになる。</a:t>
              </a:r>
              <a:endParaRPr lang="en-US" altLang="ja-JP" sz="1600" dirty="0">
                <a:latin typeface="+mn-ea"/>
              </a:endParaRPr>
            </a:p>
          </p:txBody>
        </p:sp>
        <p:sp>
          <p:nvSpPr>
            <p:cNvPr id="105" name="Freeform 325">
              <a:extLst>
                <a:ext uri="{FF2B5EF4-FFF2-40B4-BE49-F238E27FC236}">
                  <a16:creationId xmlns:a16="http://schemas.microsoft.com/office/drawing/2014/main" id="{A86FD945-9AF9-9DC4-4587-16732FD0756C}"/>
                </a:ext>
              </a:extLst>
            </p:cNvPr>
            <p:cNvSpPr>
              <a:spLocks noEditPoints="1"/>
            </p:cNvSpPr>
            <p:nvPr/>
          </p:nvSpPr>
          <p:spPr bwMode="auto">
            <a:xfrm>
              <a:off x="7226910" y="5705377"/>
              <a:ext cx="298036" cy="303657"/>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5 w 41"/>
                <a:gd name="T19" fmla="*/ 15 h 41"/>
                <a:gd name="T20" fmla="*/ 35 w 41"/>
                <a:gd name="T21" fmla="*/ 12 h 41"/>
                <a:gd name="T22" fmla="*/ 32 w 41"/>
                <a:gd name="T23" fmla="*/ 10 h 41"/>
                <a:gd name="T24" fmla="*/ 30 w 41"/>
                <a:gd name="T25" fmla="*/ 10 h 41"/>
                <a:gd name="T26" fmla="*/ 17 w 41"/>
                <a:gd name="T27" fmla="*/ 22 h 41"/>
                <a:gd name="T28" fmla="*/ 12 w 41"/>
                <a:gd name="T29" fmla="*/ 17 h 41"/>
                <a:gd name="T30" fmla="*/ 9 w 41"/>
                <a:gd name="T31" fmla="*/ 17 h 41"/>
                <a:gd name="T32" fmla="*/ 6 w 41"/>
                <a:gd name="T33" fmla="*/ 19 h 41"/>
                <a:gd name="T34" fmla="*/ 6 w 41"/>
                <a:gd name="T35" fmla="*/ 22 h 41"/>
                <a:gd name="T36" fmla="*/ 16 w 41"/>
                <a:gd name="T37" fmla="*/ 31 h 41"/>
                <a:gd name="T38" fmla="*/ 18 w 41"/>
                <a:gd name="T39" fmla="*/ 31 h 41"/>
                <a:gd name="T40" fmla="*/ 35 w 41"/>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5" y="15"/>
                  </a:moveTo>
                  <a:cubicBezTo>
                    <a:pt x="36" y="14"/>
                    <a:pt x="36" y="13"/>
                    <a:pt x="35" y="12"/>
                  </a:cubicBezTo>
                  <a:cubicBezTo>
                    <a:pt x="32" y="10"/>
                    <a:pt x="32" y="10"/>
                    <a:pt x="32" y="10"/>
                  </a:cubicBezTo>
                  <a:cubicBezTo>
                    <a:pt x="31" y="9"/>
                    <a:pt x="30" y="9"/>
                    <a:pt x="30" y="10"/>
                  </a:cubicBezTo>
                  <a:cubicBezTo>
                    <a:pt x="17" y="22"/>
                    <a:pt x="17" y="22"/>
                    <a:pt x="17" y="22"/>
                  </a:cubicBezTo>
                  <a:cubicBezTo>
                    <a:pt x="12" y="17"/>
                    <a:pt x="12" y="17"/>
                    <a:pt x="12" y="17"/>
                  </a:cubicBezTo>
                  <a:cubicBezTo>
                    <a:pt x="11" y="16"/>
                    <a:pt x="10" y="16"/>
                    <a:pt x="9" y="17"/>
                  </a:cubicBezTo>
                  <a:cubicBezTo>
                    <a:pt x="6" y="19"/>
                    <a:pt x="6" y="19"/>
                    <a:pt x="6" y="19"/>
                  </a:cubicBezTo>
                  <a:cubicBezTo>
                    <a:pt x="6" y="20"/>
                    <a:pt x="6" y="21"/>
                    <a:pt x="6" y="22"/>
                  </a:cubicBezTo>
                  <a:cubicBezTo>
                    <a:pt x="16" y="31"/>
                    <a:pt x="16" y="31"/>
                    <a:pt x="16" y="31"/>
                  </a:cubicBezTo>
                  <a:cubicBezTo>
                    <a:pt x="17" y="32"/>
                    <a:pt x="18" y="32"/>
                    <a:pt x="18" y="31"/>
                  </a:cubicBezTo>
                  <a:lnTo>
                    <a:pt x="35" y="15"/>
                  </a:lnTo>
                  <a:close/>
                </a:path>
              </a:pathLst>
            </a:custGeom>
            <a:solidFill>
              <a:srgbClr val="C00000"/>
            </a:solidFill>
            <a:ln>
              <a:noFill/>
            </a:ln>
          </p:spPr>
          <p:txBody>
            <a:bodyPr vert="horz" wrap="square" lIns="137124" tIns="68562" rIns="137124" bIns="68562" numCol="1" anchor="t" anchorCtr="0" compatLnSpc="1">
              <a:prstTxWarp prst="textNoShape">
                <a:avLst/>
              </a:prstTxWarp>
            </a:bodyPr>
            <a:lstStyle/>
            <a:p>
              <a:endParaRPr lang="en-AU" sz="2699" dirty="0"/>
            </a:p>
          </p:txBody>
        </p:sp>
      </p:grpSp>
      <p:grpSp>
        <p:nvGrpSpPr>
          <p:cNvPr id="3" name="グループ化 2">
            <a:extLst>
              <a:ext uri="{FF2B5EF4-FFF2-40B4-BE49-F238E27FC236}">
                <a16:creationId xmlns:a16="http://schemas.microsoft.com/office/drawing/2014/main" id="{93C56DAC-5A03-6154-AF1D-43DC0D51CA10}"/>
              </a:ext>
            </a:extLst>
          </p:cNvPr>
          <p:cNvGrpSpPr/>
          <p:nvPr/>
        </p:nvGrpSpPr>
        <p:grpSpPr>
          <a:xfrm>
            <a:off x="665566" y="4617132"/>
            <a:ext cx="3494477" cy="1275606"/>
            <a:chOff x="1631504" y="5013176"/>
            <a:chExt cx="4659302" cy="1700808"/>
          </a:xfrm>
        </p:grpSpPr>
        <p:sp>
          <p:nvSpPr>
            <p:cNvPr id="34" name="コンテンツ プレースホルダー 2">
              <a:extLst>
                <a:ext uri="{FF2B5EF4-FFF2-40B4-BE49-F238E27FC236}">
                  <a16:creationId xmlns:a16="http://schemas.microsoft.com/office/drawing/2014/main" id="{4E77AD80-F50B-109B-DFC8-6F82F74ACB81}"/>
                </a:ext>
              </a:extLst>
            </p:cNvPr>
            <p:cNvSpPr txBox="1">
              <a:spLocks/>
            </p:cNvSpPr>
            <p:nvPr/>
          </p:nvSpPr>
          <p:spPr>
            <a:xfrm>
              <a:off x="2021116" y="5013176"/>
              <a:ext cx="4269690" cy="170080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600" dirty="0">
                  <a:latin typeface="+mn-ea"/>
                </a:rPr>
                <a:t>超過した</a:t>
              </a:r>
              <a:r>
                <a:rPr lang="en-US" altLang="ja-JP" sz="1600" dirty="0">
                  <a:latin typeface="+mn-ea"/>
                </a:rPr>
                <a:t>2,500</a:t>
              </a:r>
              <a:r>
                <a:rPr lang="ja-JP" altLang="en-US" sz="1600" dirty="0">
                  <a:latin typeface="+mn-ea"/>
                </a:rPr>
                <a:t>万円に関しては</a:t>
              </a:r>
              <a:endParaRPr lang="en-US" altLang="ja-JP" sz="1600" dirty="0">
                <a:latin typeface="+mn-ea"/>
              </a:endParaRPr>
            </a:p>
            <a:p>
              <a:pPr marL="0" indent="0">
                <a:lnSpc>
                  <a:spcPct val="100000"/>
                </a:lnSpc>
                <a:buNone/>
              </a:pPr>
              <a:r>
                <a:rPr lang="ja-JP" altLang="en-US" sz="1600" dirty="0">
                  <a:latin typeface="+mn-ea"/>
                </a:rPr>
                <a:t>損金計上できず、</a:t>
              </a:r>
              <a:endParaRPr lang="en-US" altLang="ja-JP" sz="1600" dirty="0">
                <a:latin typeface="+mn-ea"/>
              </a:endParaRPr>
            </a:p>
            <a:p>
              <a:pPr marL="0" indent="0">
                <a:lnSpc>
                  <a:spcPct val="100000"/>
                </a:lnSpc>
                <a:buNone/>
              </a:pPr>
              <a:r>
                <a:rPr lang="ja-JP" altLang="en-US" sz="1600" dirty="0">
                  <a:latin typeface="+mn-ea"/>
                </a:rPr>
                <a:t>法人税を納めることになる。</a:t>
              </a:r>
              <a:endParaRPr lang="en-US" altLang="ja-JP" sz="1600" dirty="0">
                <a:latin typeface="+mn-ea"/>
              </a:endParaRPr>
            </a:p>
          </p:txBody>
        </p:sp>
        <p:sp>
          <p:nvSpPr>
            <p:cNvPr id="106" name="Freeform 325">
              <a:extLst>
                <a:ext uri="{FF2B5EF4-FFF2-40B4-BE49-F238E27FC236}">
                  <a16:creationId xmlns:a16="http://schemas.microsoft.com/office/drawing/2014/main" id="{BDA835FC-56DF-9BC7-4485-9CCDB4591E90}"/>
                </a:ext>
              </a:extLst>
            </p:cNvPr>
            <p:cNvSpPr>
              <a:spLocks noEditPoints="1"/>
            </p:cNvSpPr>
            <p:nvPr/>
          </p:nvSpPr>
          <p:spPr bwMode="auto">
            <a:xfrm>
              <a:off x="1631504" y="5726020"/>
              <a:ext cx="298036" cy="303657"/>
            </a:xfrm>
            <a:custGeom>
              <a:avLst/>
              <a:gdLst>
                <a:gd name="T0" fmla="*/ 41 w 41"/>
                <a:gd name="T1" fmla="*/ 33 h 41"/>
                <a:gd name="T2" fmla="*/ 34 w 41"/>
                <a:gd name="T3" fmla="*/ 41 h 41"/>
                <a:gd name="T4" fmla="*/ 8 w 41"/>
                <a:gd name="T5" fmla="*/ 41 h 41"/>
                <a:gd name="T6" fmla="*/ 0 w 41"/>
                <a:gd name="T7" fmla="*/ 33 h 41"/>
                <a:gd name="T8" fmla="*/ 0 w 41"/>
                <a:gd name="T9" fmla="*/ 8 h 41"/>
                <a:gd name="T10" fmla="*/ 8 w 41"/>
                <a:gd name="T11" fmla="*/ 0 h 41"/>
                <a:gd name="T12" fmla="*/ 34 w 41"/>
                <a:gd name="T13" fmla="*/ 0 h 41"/>
                <a:gd name="T14" fmla="*/ 41 w 41"/>
                <a:gd name="T15" fmla="*/ 8 h 41"/>
                <a:gd name="T16" fmla="*/ 41 w 41"/>
                <a:gd name="T17" fmla="*/ 33 h 41"/>
                <a:gd name="T18" fmla="*/ 35 w 41"/>
                <a:gd name="T19" fmla="*/ 15 h 41"/>
                <a:gd name="T20" fmla="*/ 35 w 41"/>
                <a:gd name="T21" fmla="*/ 12 h 41"/>
                <a:gd name="T22" fmla="*/ 32 w 41"/>
                <a:gd name="T23" fmla="*/ 10 h 41"/>
                <a:gd name="T24" fmla="*/ 30 w 41"/>
                <a:gd name="T25" fmla="*/ 10 h 41"/>
                <a:gd name="T26" fmla="*/ 17 w 41"/>
                <a:gd name="T27" fmla="*/ 22 h 41"/>
                <a:gd name="T28" fmla="*/ 12 w 41"/>
                <a:gd name="T29" fmla="*/ 17 h 41"/>
                <a:gd name="T30" fmla="*/ 9 w 41"/>
                <a:gd name="T31" fmla="*/ 17 h 41"/>
                <a:gd name="T32" fmla="*/ 6 w 41"/>
                <a:gd name="T33" fmla="*/ 19 h 41"/>
                <a:gd name="T34" fmla="*/ 6 w 41"/>
                <a:gd name="T35" fmla="*/ 22 h 41"/>
                <a:gd name="T36" fmla="*/ 16 w 41"/>
                <a:gd name="T37" fmla="*/ 31 h 41"/>
                <a:gd name="T38" fmla="*/ 18 w 41"/>
                <a:gd name="T39" fmla="*/ 31 h 41"/>
                <a:gd name="T40" fmla="*/ 35 w 41"/>
                <a:gd name="T41"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1">
                  <a:moveTo>
                    <a:pt x="41" y="33"/>
                  </a:moveTo>
                  <a:cubicBezTo>
                    <a:pt x="41" y="38"/>
                    <a:pt x="38" y="41"/>
                    <a:pt x="34" y="41"/>
                  </a:cubicBezTo>
                  <a:cubicBezTo>
                    <a:pt x="8" y="41"/>
                    <a:pt x="8" y="41"/>
                    <a:pt x="8" y="41"/>
                  </a:cubicBezTo>
                  <a:cubicBezTo>
                    <a:pt x="4" y="41"/>
                    <a:pt x="0" y="38"/>
                    <a:pt x="0" y="33"/>
                  </a:cubicBezTo>
                  <a:cubicBezTo>
                    <a:pt x="0" y="8"/>
                    <a:pt x="0" y="8"/>
                    <a:pt x="0" y="8"/>
                  </a:cubicBezTo>
                  <a:cubicBezTo>
                    <a:pt x="0" y="3"/>
                    <a:pt x="4" y="0"/>
                    <a:pt x="8" y="0"/>
                  </a:cubicBezTo>
                  <a:cubicBezTo>
                    <a:pt x="34" y="0"/>
                    <a:pt x="34" y="0"/>
                    <a:pt x="34" y="0"/>
                  </a:cubicBezTo>
                  <a:cubicBezTo>
                    <a:pt x="38" y="0"/>
                    <a:pt x="41" y="3"/>
                    <a:pt x="41" y="8"/>
                  </a:cubicBezTo>
                  <a:lnTo>
                    <a:pt x="41" y="33"/>
                  </a:lnTo>
                  <a:close/>
                  <a:moveTo>
                    <a:pt x="35" y="15"/>
                  </a:moveTo>
                  <a:cubicBezTo>
                    <a:pt x="36" y="14"/>
                    <a:pt x="36" y="13"/>
                    <a:pt x="35" y="12"/>
                  </a:cubicBezTo>
                  <a:cubicBezTo>
                    <a:pt x="32" y="10"/>
                    <a:pt x="32" y="10"/>
                    <a:pt x="32" y="10"/>
                  </a:cubicBezTo>
                  <a:cubicBezTo>
                    <a:pt x="31" y="9"/>
                    <a:pt x="30" y="9"/>
                    <a:pt x="30" y="10"/>
                  </a:cubicBezTo>
                  <a:cubicBezTo>
                    <a:pt x="17" y="22"/>
                    <a:pt x="17" y="22"/>
                    <a:pt x="17" y="22"/>
                  </a:cubicBezTo>
                  <a:cubicBezTo>
                    <a:pt x="12" y="17"/>
                    <a:pt x="12" y="17"/>
                    <a:pt x="12" y="17"/>
                  </a:cubicBezTo>
                  <a:cubicBezTo>
                    <a:pt x="11" y="16"/>
                    <a:pt x="10" y="16"/>
                    <a:pt x="9" y="17"/>
                  </a:cubicBezTo>
                  <a:cubicBezTo>
                    <a:pt x="6" y="19"/>
                    <a:pt x="6" y="19"/>
                    <a:pt x="6" y="19"/>
                  </a:cubicBezTo>
                  <a:cubicBezTo>
                    <a:pt x="6" y="20"/>
                    <a:pt x="6" y="21"/>
                    <a:pt x="6" y="22"/>
                  </a:cubicBezTo>
                  <a:cubicBezTo>
                    <a:pt x="16" y="31"/>
                    <a:pt x="16" y="31"/>
                    <a:pt x="16" y="31"/>
                  </a:cubicBezTo>
                  <a:cubicBezTo>
                    <a:pt x="17" y="32"/>
                    <a:pt x="18" y="32"/>
                    <a:pt x="18" y="31"/>
                  </a:cubicBezTo>
                  <a:lnTo>
                    <a:pt x="35" y="15"/>
                  </a:lnTo>
                  <a:close/>
                </a:path>
              </a:pathLst>
            </a:custGeom>
            <a:solidFill>
              <a:srgbClr val="C00000"/>
            </a:solidFill>
            <a:ln>
              <a:noFill/>
            </a:ln>
          </p:spPr>
          <p:txBody>
            <a:bodyPr vert="horz" wrap="square" lIns="137124" tIns="68562" rIns="137124" bIns="68562" numCol="1" anchor="t" anchorCtr="0" compatLnSpc="1">
              <a:prstTxWarp prst="textNoShape">
                <a:avLst/>
              </a:prstTxWarp>
            </a:bodyPr>
            <a:lstStyle/>
            <a:p>
              <a:endParaRPr lang="en-AU" sz="2699" dirty="0"/>
            </a:p>
          </p:txBody>
        </p:sp>
      </p:grpSp>
      <p:pic>
        <p:nvPicPr>
          <p:cNvPr id="2" name="グラフィックス 1">
            <a:extLst>
              <a:ext uri="{FF2B5EF4-FFF2-40B4-BE49-F238E27FC236}">
                <a16:creationId xmlns:a16="http://schemas.microsoft.com/office/drawing/2014/main" id="{EADFDCB2-52EB-1A1A-2C90-748F9EA19B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5889" y="1538791"/>
            <a:ext cx="1290913" cy="2382494"/>
          </a:xfrm>
          <a:prstGeom prst="rect">
            <a:avLst/>
          </a:prstGeom>
        </p:spPr>
      </p:pic>
      <p:grpSp>
        <p:nvGrpSpPr>
          <p:cNvPr id="23" name="グループ化 22">
            <a:extLst>
              <a:ext uri="{FF2B5EF4-FFF2-40B4-BE49-F238E27FC236}">
                <a16:creationId xmlns:a16="http://schemas.microsoft.com/office/drawing/2014/main" id="{F2DED8E5-A758-E81E-7008-8258F6354B2B}"/>
              </a:ext>
            </a:extLst>
          </p:cNvPr>
          <p:cNvGrpSpPr/>
          <p:nvPr/>
        </p:nvGrpSpPr>
        <p:grpSpPr>
          <a:xfrm>
            <a:off x="6268669" y="3347759"/>
            <a:ext cx="1188132" cy="352705"/>
            <a:chOff x="10124363" y="2373145"/>
            <a:chExt cx="1584176" cy="470273"/>
          </a:xfrm>
        </p:grpSpPr>
        <p:sp>
          <p:nvSpPr>
            <p:cNvPr id="24" name="正方形/長方形 23">
              <a:extLst>
                <a:ext uri="{FF2B5EF4-FFF2-40B4-BE49-F238E27FC236}">
                  <a16:creationId xmlns:a16="http://schemas.microsoft.com/office/drawing/2014/main" id="{F4E4F331-3A6F-BA42-964A-1D12AA2B978D}"/>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ln w="76200">
                    <a:solidFill>
                      <a:schemeClr val="bg1"/>
                    </a:solidFill>
                  </a:ln>
                  <a:solidFill>
                    <a:schemeClr val="tx1">
                      <a:lumMod val="95000"/>
                      <a:lumOff val="5000"/>
                    </a:schemeClr>
                  </a:solidFill>
                </a:rPr>
                <a:t>経営者</a:t>
              </a:r>
              <a:endParaRPr kumimoji="1" lang="ja-JP" altLang="en-US" sz="2400" b="1" dirty="0">
                <a:ln w="76200">
                  <a:solidFill>
                    <a:schemeClr val="bg1"/>
                  </a:solidFill>
                </a:ln>
                <a:solidFill>
                  <a:schemeClr val="tx1">
                    <a:lumMod val="95000"/>
                    <a:lumOff val="5000"/>
                  </a:schemeClr>
                </a:solidFill>
              </a:endParaRPr>
            </a:p>
          </p:txBody>
        </p:sp>
        <p:sp>
          <p:nvSpPr>
            <p:cNvPr id="25" name="正方形/長方形 24">
              <a:extLst>
                <a:ext uri="{FF2B5EF4-FFF2-40B4-BE49-F238E27FC236}">
                  <a16:creationId xmlns:a16="http://schemas.microsoft.com/office/drawing/2014/main" id="{5EF0430B-F9AD-52B3-9219-FC0D6296D8F9}"/>
                </a:ext>
              </a:extLst>
            </p:cNvPr>
            <p:cNvSpPr/>
            <p:nvPr/>
          </p:nvSpPr>
          <p:spPr>
            <a:xfrm>
              <a:off x="10124363" y="2373145"/>
              <a:ext cx="1584176" cy="470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lumMod val="95000"/>
                      <a:lumOff val="5000"/>
                    </a:schemeClr>
                  </a:solidFill>
                </a:rPr>
                <a:t>経営者</a:t>
              </a:r>
              <a:endParaRPr kumimoji="1" lang="ja-JP" altLang="en-US" sz="2400" b="1" dirty="0">
                <a:solidFill>
                  <a:schemeClr val="tx1">
                    <a:lumMod val="95000"/>
                    <a:lumOff val="5000"/>
                  </a:schemeClr>
                </a:solidFill>
              </a:endParaRPr>
            </a:p>
          </p:txBody>
        </p:sp>
      </p:grpSp>
      <p:sp>
        <p:nvSpPr>
          <p:cNvPr id="7" name="グラフィックス 5">
            <a:extLst>
              <a:ext uri="{FF2B5EF4-FFF2-40B4-BE49-F238E27FC236}">
                <a16:creationId xmlns:a16="http://schemas.microsoft.com/office/drawing/2014/main" id="{D98247FC-91AD-CF1F-A1C6-50F6F154EE22}"/>
              </a:ext>
            </a:extLst>
          </p:cNvPr>
          <p:cNvSpPr/>
          <p:nvPr/>
        </p:nvSpPr>
        <p:spPr>
          <a:xfrm>
            <a:off x="3291050" y="1536491"/>
            <a:ext cx="2580064" cy="2322002"/>
          </a:xfrm>
          <a:custGeom>
            <a:avLst/>
            <a:gdLst>
              <a:gd name="connsiteX0" fmla="*/ 1971675 w 1971675"/>
              <a:gd name="connsiteY0" fmla="*/ 705040 h 1730531"/>
              <a:gd name="connsiteX1" fmla="*/ 1541145 w 1971675"/>
              <a:gd name="connsiteY1" fmla="*/ 0 h 1730531"/>
              <a:gd name="connsiteX2" fmla="*/ 461772 w 1971675"/>
              <a:gd name="connsiteY2" fmla="*/ 0 h 1730531"/>
              <a:gd name="connsiteX3" fmla="*/ 0 w 1971675"/>
              <a:gd name="connsiteY3" fmla="*/ 439865 h 1730531"/>
              <a:gd name="connsiteX4" fmla="*/ 0 w 1971675"/>
              <a:gd name="connsiteY4" fmla="*/ 973360 h 1730531"/>
              <a:gd name="connsiteX5" fmla="*/ 473202 w 1971675"/>
              <a:gd name="connsiteY5" fmla="*/ 1423416 h 1730531"/>
              <a:gd name="connsiteX6" fmla="*/ 841153 w 1971675"/>
              <a:gd name="connsiteY6" fmla="*/ 1390936 h 1730531"/>
              <a:gd name="connsiteX7" fmla="*/ 913448 w 1971675"/>
              <a:gd name="connsiteY7" fmla="*/ 1476661 h 1730531"/>
              <a:gd name="connsiteX8" fmla="*/ 829151 w 1971675"/>
              <a:gd name="connsiteY8" fmla="*/ 1538764 h 1730531"/>
              <a:gd name="connsiteX9" fmla="*/ 913448 w 1971675"/>
              <a:gd name="connsiteY9" fmla="*/ 1587532 h 1730531"/>
              <a:gd name="connsiteX10" fmla="*/ 718376 w 1971675"/>
              <a:gd name="connsiteY10" fmla="*/ 1729454 h 1730531"/>
              <a:gd name="connsiteX11" fmla="*/ 1046512 w 1971675"/>
              <a:gd name="connsiteY11" fmla="*/ 1587532 h 1730531"/>
              <a:gd name="connsiteX12" fmla="*/ 1006602 w 1971675"/>
              <a:gd name="connsiteY12" fmla="*/ 1532668 h 1730531"/>
              <a:gd name="connsiteX13" fmla="*/ 1098614 w 1971675"/>
              <a:gd name="connsiteY13" fmla="*/ 1440847 h 1730531"/>
              <a:gd name="connsiteX14" fmla="*/ 1022509 w 1971675"/>
              <a:gd name="connsiteY14" fmla="*/ 1375696 h 1730531"/>
              <a:gd name="connsiteX15" fmla="*/ 1683639 w 1971675"/>
              <a:gd name="connsiteY15" fmla="*/ 1316546 h 1730531"/>
              <a:gd name="connsiteX16" fmla="*/ 1971675 w 1971675"/>
              <a:gd name="connsiteY16" fmla="*/ 705040 h 17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1675" h="1730531">
                <a:moveTo>
                  <a:pt x="1971675" y="705040"/>
                </a:moveTo>
                <a:lnTo>
                  <a:pt x="1541145" y="0"/>
                </a:lnTo>
                <a:lnTo>
                  <a:pt x="461772" y="0"/>
                </a:lnTo>
                <a:lnTo>
                  <a:pt x="0" y="439865"/>
                </a:lnTo>
                <a:lnTo>
                  <a:pt x="0" y="973360"/>
                </a:lnTo>
                <a:lnTo>
                  <a:pt x="473202" y="1423416"/>
                </a:lnTo>
                <a:lnTo>
                  <a:pt x="841153" y="1390936"/>
                </a:lnTo>
                <a:lnTo>
                  <a:pt x="913448" y="1476661"/>
                </a:lnTo>
                <a:lnTo>
                  <a:pt x="829151" y="1538764"/>
                </a:lnTo>
                <a:lnTo>
                  <a:pt x="913448" y="1587532"/>
                </a:lnTo>
                <a:cubicBezTo>
                  <a:pt x="913448" y="1587532"/>
                  <a:pt x="689515" y="1744980"/>
                  <a:pt x="718376" y="1729454"/>
                </a:cubicBezTo>
                <a:cubicBezTo>
                  <a:pt x="747236" y="1713929"/>
                  <a:pt x="1046512" y="1587532"/>
                  <a:pt x="1046512" y="1587532"/>
                </a:cubicBezTo>
                <a:lnTo>
                  <a:pt x="1006602" y="1532668"/>
                </a:lnTo>
                <a:lnTo>
                  <a:pt x="1098614" y="1440847"/>
                </a:lnTo>
                <a:lnTo>
                  <a:pt x="1022509" y="1375696"/>
                </a:lnTo>
                <a:lnTo>
                  <a:pt x="1683639" y="1316546"/>
                </a:lnTo>
                <a:lnTo>
                  <a:pt x="1971675" y="705040"/>
                </a:lnTo>
                <a:close/>
              </a:path>
            </a:pathLst>
          </a:custGeom>
          <a:solidFill>
            <a:schemeClr val="accent1">
              <a:lumMod val="20000"/>
              <a:lumOff val="80000"/>
            </a:schemeClr>
          </a:solidFill>
          <a:ln w="28575" cap="flat">
            <a:solidFill>
              <a:srgbClr val="000000"/>
            </a:solidFill>
            <a:prstDash val="solid"/>
            <a:miter/>
          </a:ln>
        </p:spPr>
        <p:txBody>
          <a:bodyPr bIns="162000" rtlCol="0" anchor="ctr"/>
          <a:lstStyle/>
          <a:p>
            <a:pPr algn="ctr">
              <a:spcBef>
                <a:spcPts val="450"/>
              </a:spcBef>
            </a:pPr>
            <a:r>
              <a:rPr lang="en-US" altLang="ja-JP" sz="1200" dirty="0">
                <a:solidFill>
                  <a:sysClr val="windowText" lastClr="000000"/>
                </a:solidFill>
                <a:latin typeface="+mn-ea"/>
              </a:rPr>
              <a:t>1</a:t>
            </a:r>
            <a:r>
              <a:rPr lang="ja-JP" altLang="en-US" sz="1200" dirty="0">
                <a:solidFill>
                  <a:sysClr val="windowText" lastClr="000000"/>
                </a:solidFill>
                <a:latin typeface="+mn-ea"/>
              </a:rPr>
              <a:t>億円を役員退職金として</a:t>
            </a:r>
            <a:endParaRPr lang="en-US" altLang="ja-JP" sz="1200" dirty="0">
              <a:solidFill>
                <a:sysClr val="windowText" lastClr="000000"/>
              </a:solidFill>
              <a:latin typeface="+mn-ea"/>
            </a:endParaRPr>
          </a:p>
          <a:p>
            <a:pPr algn="ctr">
              <a:spcBef>
                <a:spcPts val="450"/>
              </a:spcBef>
            </a:pPr>
            <a:r>
              <a:rPr lang="ja-JP" altLang="en-US" sz="1200" dirty="0">
                <a:solidFill>
                  <a:sysClr val="windowText" lastClr="000000"/>
                </a:solidFill>
                <a:latin typeface="+mn-ea"/>
              </a:rPr>
              <a:t>支払ったけど</a:t>
            </a:r>
            <a:endParaRPr lang="en-US" altLang="ja-JP" sz="1200" dirty="0">
              <a:solidFill>
                <a:sysClr val="windowText" lastClr="000000"/>
              </a:solidFill>
              <a:latin typeface="+mn-ea"/>
            </a:endParaRPr>
          </a:p>
          <a:p>
            <a:pPr algn="ctr">
              <a:spcBef>
                <a:spcPts val="450"/>
              </a:spcBef>
            </a:pPr>
            <a:r>
              <a:rPr kumimoji="1" lang="ja-JP" altLang="en-US" sz="1600" b="1" dirty="0">
                <a:solidFill>
                  <a:srgbClr val="C00000"/>
                </a:solidFill>
                <a:latin typeface="+mn-ea"/>
              </a:rPr>
              <a:t>「妥当額は</a:t>
            </a:r>
            <a:r>
              <a:rPr kumimoji="1" lang="en-US" altLang="ja-JP" sz="1600" b="1" dirty="0">
                <a:solidFill>
                  <a:srgbClr val="C00000"/>
                </a:solidFill>
                <a:latin typeface="+mn-ea"/>
              </a:rPr>
              <a:t>7,500</a:t>
            </a:r>
            <a:r>
              <a:rPr kumimoji="1" lang="ja-JP" altLang="en-US" sz="1600" b="1" dirty="0">
                <a:solidFill>
                  <a:srgbClr val="C00000"/>
                </a:solidFill>
                <a:latin typeface="+mn-ea"/>
              </a:rPr>
              <a:t>万円」</a:t>
            </a:r>
            <a:r>
              <a:rPr kumimoji="1" lang="ja-JP" altLang="en-US" sz="1200" dirty="0">
                <a:solidFill>
                  <a:sysClr val="windowText" lastClr="000000"/>
                </a:solidFill>
                <a:latin typeface="+mn-ea"/>
              </a:rPr>
              <a:t>と</a:t>
            </a:r>
            <a:endParaRPr kumimoji="1" lang="en-US" altLang="ja-JP" sz="1200" dirty="0">
              <a:solidFill>
                <a:sysClr val="windowText" lastClr="000000"/>
              </a:solidFill>
              <a:latin typeface="+mn-ea"/>
            </a:endParaRPr>
          </a:p>
          <a:p>
            <a:pPr algn="ctr">
              <a:spcBef>
                <a:spcPts val="450"/>
              </a:spcBef>
            </a:pPr>
            <a:r>
              <a:rPr kumimoji="1" lang="ja-JP" altLang="en-US" sz="1200" dirty="0">
                <a:solidFill>
                  <a:sysClr val="windowText" lastClr="000000"/>
                </a:solidFill>
                <a:latin typeface="+mn-ea"/>
              </a:rPr>
              <a:t>税務署に言われたら？</a:t>
            </a:r>
            <a:endParaRPr kumimoji="1" lang="en-US" altLang="ja-JP" sz="1200" dirty="0">
              <a:solidFill>
                <a:sysClr val="windowText" lastClr="000000"/>
              </a:solidFill>
              <a:latin typeface="+mn-ea"/>
            </a:endParaRPr>
          </a:p>
          <a:p>
            <a:endParaRPr lang="ja-JP" altLang="en-US" sz="1200" dirty="0"/>
          </a:p>
        </p:txBody>
      </p:sp>
      <p:sp>
        <p:nvSpPr>
          <p:cNvPr id="6" name="正方形/長方形 5">
            <a:extLst>
              <a:ext uri="{FF2B5EF4-FFF2-40B4-BE49-F238E27FC236}">
                <a16:creationId xmlns:a16="http://schemas.microsoft.com/office/drawing/2014/main" id="{FE95CF65-79B5-E044-AB53-6393034784C9}"/>
              </a:ext>
            </a:extLst>
          </p:cNvPr>
          <p:cNvSpPr/>
          <p:nvPr/>
        </p:nvSpPr>
        <p:spPr>
          <a:xfrm>
            <a:off x="251520" y="305198"/>
            <a:ext cx="8640960"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lumMod val="95000"/>
                    <a:lumOff val="5000"/>
                  </a:schemeClr>
                </a:solidFill>
              </a:rPr>
              <a:t>損金として認められないとどうなるのか？</a:t>
            </a:r>
            <a:endParaRPr lang="en-US" altLang="ja-JP" sz="2400" b="1" dirty="0">
              <a:solidFill>
                <a:schemeClr val="tx1">
                  <a:lumMod val="95000"/>
                  <a:lumOff val="5000"/>
                </a:schemeClr>
              </a:solidFill>
            </a:endParaRPr>
          </a:p>
        </p:txBody>
      </p:sp>
      <p:sp>
        <p:nvSpPr>
          <p:cNvPr id="8" name="正方形/長方形 7">
            <a:extLst>
              <a:ext uri="{FF2B5EF4-FFF2-40B4-BE49-F238E27FC236}">
                <a16:creationId xmlns:a16="http://schemas.microsoft.com/office/drawing/2014/main" id="{4646C41A-3844-EA85-F53A-0CB6304EAA3B}"/>
              </a:ext>
            </a:extLst>
          </p:cNvPr>
          <p:cNvSpPr/>
          <p:nvPr/>
        </p:nvSpPr>
        <p:spPr>
          <a:xfrm>
            <a:off x="0" y="6195555"/>
            <a:ext cx="9144000" cy="491807"/>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Open Sans" panose="020B0606030504020204" pitchFamily="34" charset="0"/>
              </a:rPr>
              <a:t>まずは設計、その次にお金の準備、そして事業承継も大事ということです</a:t>
            </a:r>
            <a:endParaRPr lang="en-US" altLang="ja-JP" dirty="0">
              <a:latin typeface="Open Sans" panose="020B0606030504020204" pitchFamily="34" charset="0"/>
            </a:endParaRPr>
          </a:p>
        </p:txBody>
      </p:sp>
    </p:spTree>
    <p:extLst>
      <p:ext uri="{BB962C8B-B14F-4D97-AF65-F5344CB8AC3E}">
        <p14:creationId xmlns:p14="http://schemas.microsoft.com/office/powerpoint/2010/main" val="159423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9ACA4DBA-0739-D3AB-DF26-980CDF701C9D}"/>
              </a:ext>
            </a:extLst>
          </p:cNvPr>
          <p:cNvGrpSpPr/>
          <p:nvPr/>
        </p:nvGrpSpPr>
        <p:grpSpPr>
          <a:xfrm>
            <a:off x="251520" y="908720"/>
            <a:ext cx="8640960" cy="5068018"/>
            <a:chOff x="251520" y="908720"/>
            <a:chExt cx="8640960" cy="5068018"/>
          </a:xfrm>
        </p:grpSpPr>
        <p:sp>
          <p:nvSpPr>
            <p:cNvPr id="6" name="正方形/長方形 5">
              <a:extLst>
                <a:ext uri="{FF2B5EF4-FFF2-40B4-BE49-F238E27FC236}">
                  <a16:creationId xmlns:a16="http://schemas.microsoft.com/office/drawing/2014/main" id="{FE95CF65-79B5-E044-AB53-6393034784C9}"/>
                </a:ext>
              </a:extLst>
            </p:cNvPr>
            <p:cNvSpPr/>
            <p:nvPr/>
          </p:nvSpPr>
          <p:spPr>
            <a:xfrm>
              <a:off x="251520" y="908720"/>
              <a:ext cx="8640960" cy="5068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役員退職金は</a:t>
              </a:r>
              <a:r>
                <a:rPr lang="ja-JP" altLang="en-US" sz="3200" b="1" dirty="0">
                  <a:ln w="76200">
                    <a:solidFill>
                      <a:schemeClr val="bg1"/>
                    </a:solidFill>
                  </a:ln>
                  <a:solidFill>
                    <a:srgbClr val="C00000"/>
                  </a:solidFill>
                  <a:effectLst>
                    <a:outerShdw blurRad="50800" dist="38100" dir="2700000" algn="tl" rotWithShape="0">
                      <a:prstClr val="black">
                        <a:alpha val="40000"/>
                      </a:prstClr>
                    </a:outerShdw>
                  </a:effectLst>
                </a:rPr>
                <a:t>設計が大事</a:t>
              </a:r>
              <a:r>
                <a:rPr lang="ja-JP" altLang="en-US"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ですが</a:t>
              </a:r>
              <a:endParaRPr lang="en-US" altLang="ja-JP"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a:p>
              <a:pPr>
                <a:lnSpc>
                  <a:spcPct val="150000"/>
                </a:lnSpc>
              </a:pPr>
              <a:r>
                <a:rPr lang="ja-JP" altLang="en-US"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「設計したものの資金準備ができない」</a:t>
              </a:r>
              <a:endParaRPr lang="en-US" altLang="ja-JP"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a:p>
              <a:pPr>
                <a:lnSpc>
                  <a:spcPct val="150000"/>
                </a:lnSpc>
              </a:pPr>
              <a:r>
                <a:rPr lang="ja-JP" altLang="en-US"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ということもリスクです。</a:t>
              </a:r>
              <a:endParaRPr lang="en-US" altLang="ja-JP"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a:p>
              <a:pPr>
                <a:lnSpc>
                  <a:spcPct val="150000"/>
                </a:lnSpc>
              </a:pPr>
              <a:endParaRPr lang="en-US" altLang="ja-JP"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a:p>
              <a:pPr>
                <a:lnSpc>
                  <a:spcPct val="150000"/>
                </a:lnSpc>
              </a:pPr>
              <a:r>
                <a:rPr lang="ja-JP" altLang="en-US"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同時進行で</a:t>
              </a:r>
              <a:endParaRPr lang="en-US" altLang="ja-JP"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a:p>
              <a:pPr>
                <a:lnSpc>
                  <a:spcPct val="150000"/>
                </a:lnSpc>
              </a:pPr>
              <a:r>
                <a:rPr lang="ja-JP" altLang="en-US" sz="3200" b="1"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いくらの拠出</a:t>
              </a:r>
              <a:r>
                <a:rPr lang="ja-JP" altLang="en-US"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で</a:t>
              </a:r>
              <a:endParaRPr lang="en-US" altLang="ja-JP"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a:p>
              <a:pPr>
                <a:lnSpc>
                  <a:spcPct val="150000"/>
                </a:lnSpc>
              </a:pPr>
              <a:r>
                <a:rPr lang="ja-JP" altLang="en-US" sz="3200" b="1"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いくらくらいの退職金が準備できるのか？</a:t>
              </a:r>
              <a:endParaRPr lang="en-US" altLang="ja-JP" sz="2400" b="1"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a:p>
              <a:pPr>
                <a:lnSpc>
                  <a:spcPct val="150000"/>
                </a:lnSpc>
              </a:pPr>
              <a:r>
                <a:rPr lang="ja-JP" altLang="en-US"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rPr>
                <a:t>設計書で確認しませんか？</a:t>
              </a:r>
              <a:endParaRPr lang="en-US" altLang="ja-JP" sz="2400" dirty="0">
                <a:ln w="76200">
                  <a:solidFill>
                    <a:schemeClr val="bg1"/>
                  </a:solidFill>
                </a:ln>
                <a:solidFill>
                  <a:schemeClr val="tx1">
                    <a:lumMod val="95000"/>
                    <a:lumOff val="5000"/>
                  </a:schemeClr>
                </a:solidFill>
                <a:effectLst>
                  <a:outerShdw blurRad="50800" dist="38100" dir="2700000" algn="tl" rotWithShape="0">
                    <a:prstClr val="black">
                      <a:alpha val="40000"/>
                    </a:prstClr>
                  </a:outerShdw>
                </a:effectLst>
              </a:endParaRPr>
            </a:p>
          </p:txBody>
        </p:sp>
        <p:sp>
          <p:nvSpPr>
            <p:cNvPr id="10" name="正方形/長方形 9">
              <a:extLst>
                <a:ext uri="{FF2B5EF4-FFF2-40B4-BE49-F238E27FC236}">
                  <a16:creationId xmlns:a16="http://schemas.microsoft.com/office/drawing/2014/main" id="{8125733D-0B68-B5CC-8788-CF9A65946F92}"/>
                </a:ext>
              </a:extLst>
            </p:cNvPr>
            <p:cNvSpPr/>
            <p:nvPr/>
          </p:nvSpPr>
          <p:spPr>
            <a:xfrm>
              <a:off x="251520" y="908720"/>
              <a:ext cx="8640960" cy="5068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dirty="0">
                  <a:solidFill>
                    <a:schemeClr val="tx1">
                      <a:lumMod val="95000"/>
                      <a:lumOff val="5000"/>
                    </a:schemeClr>
                  </a:solidFill>
                </a:rPr>
                <a:t>役員退職金は</a:t>
              </a:r>
              <a:r>
                <a:rPr lang="ja-JP" altLang="en-US" sz="3200" b="1" dirty="0">
                  <a:solidFill>
                    <a:srgbClr val="C00000"/>
                  </a:solidFill>
                </a:rPr>
                <a:t>設計が大事</a:t>
              </a:r>
              <a:r>
                <a:rPr lang="ja-JP" altLang="en-US" sz="2400" dirty="0">
                  <a:solidFill>
                    <a:schemeClr val="tx1">
                      <a:lumMod val="95000"/>
                      <a:lumOff val="5000"/>
                    </a:schemeClr>
                  </a:solidFill>
                </a:rPr>
                <a:t>ですが</a:t>
              </a:r>
              <a:endParaRPr lang="en-US" altLang="ja-JP" sz="2400" dirty="0">
                <a:solidFill>
                  <a:schemeClr val="tx1">
                    <a:lumMod val="95000"/>
                    <a:lumOff val="5000"/>
                  </a:schemeClr>
                </a:solidFill>
              </a:endParaRPr>
            </a:p>
            <a:p>
              <a:pPr>
                <a:lnSpc>
                  <a:spcPct val="150000"/>
                </a:lnSpc>
              </a:pPr>
              <a:r>
                <a:rPr lang="ja-JP" altLang="en-US" sz="2400" dirty="0">
                  <a:solidFill>
                    <a:schemeClr val="tx1">
                      <a:lumMod val="95000"/>
                      <a:lumOff val="5000"/>
                    </a:schemeClr>
                  </a:solidFill>
                </a:rPr>
                <a:t>「設計したものの資金準備ができない」</a:t>
              </a:r>
              <a:endParaRPr lang="en-US" altLang="ja-JP" sz="2400" dirty="0">
                <a:solidFill>
                  <a:schemeClr val="tx1">
                    <a:lumMod val="95000"/>
                    <a:lumOff val="5000"/>
                  </a:schemeClr>
                </a:solidFill>
              </a:endParaRPr>
            </a:p>
            <a:p>
              <a:pPr>
                <a:lnSpc>
                  <a:spcPct val="150000"/>
                </a:lnSpc>
              </a:pPr>
              <a:r>
                <a:rPr lang="ja-JP" altLang="en-US" sz="2400" dirty="0">
                  <a:solidFill>
                    <a:schemeClr val="tx1">
                      <a:lumMod val="95000"/>
                      <a:lumOff val="5000"/>
                    </a:schemeClr>
                  </a:solidFill>
                </a:rPr>
                <a:t>ということもリスクです。</a:t>
              </a:r>
              <a:endParaRPr lang="en-US" altLang="ja-JP" sz="2400" dirty="0">
                <a:solidFill>
                  <a:schemeClr val="tx1">
                    <a:lumMod val="95000"/>
                    <a:lumOff val="5000"/>
                  </a:schemeClr>
                </a:solidFill>
              </a:endParaRPr>
            </a:p>
            <a:p>
              <a:pPr>
                <a:lnSpc>
                  <a:spcPct val="150000"/>
                </a:lnSpc>
              </a:pPr>
              <a:endParaRPr lang="en-US" altLang="ja-JP" sz="2400" dirty="0">
                <a:solidFill>
                  <a:schemeClr val="tx1">
                    <a:lumMod val="95000"/>
                    <a:lumOff val="5000"/>
                  </a:schemeClr>
                </a:solidFill>
              </a:endParaRPr>
            </a:p>
            <a:p>
              <a:pPr>
                <a:lnSpc>
                  <a:spcPct val="150000"/>
                </a:lnSpc>
              </a:pPr>
              <a:r>
                <a:rPr lang="ja-JP" altLang="en-US" sz="2400" dirty="0">
                  <a:solidFill>
                    <a:schemeClr val="tx1">
                      <a:lumMod val="95000"/>
                      <a:lumOff val="5000"/>
                    </a:schemeClr>
                  </a:solidFill>
                </a:rPr>
                <a:t>同時進行で</a:t>
              </a:r>
              <a:endParaRPr lang="en-US" altLang="ja-JP" sz="2400" dirty="0">
                <a:solidFill>
                  <a:schemeClr val="tx1">
                    <a:lumMod val="95000"/>
                    <a:lumOff val="5000"/>
                  </a:schemeClr>
                </a:solidFill>
              </a:endParaRPr>
            </a:p>
            <a:p>
              <a:pPr>
                <a:lnSpc>
                  <a:spcPct val="150000"/>
                </a:lnSpc>
              </a:pPr>
              <a:r>
                <a:rPr lang="ja-JP" altLang="en-US" sz="3200" b="1" dirty="0">
                  <a:solidFill>
                    <a:schemeClr val="tx1">
                      <a:lumMod val="95000"/>
                      <a:lumOff val="5000"/>
                    </a:schemeClr>
                  </a:solidFill>
                </a:rPr>
                <a:t>いくらの拠出</a:t>
              </a:r>
              <a:r>
                <a:rPr lang="ja-JP" altLang="en-US" sz="2400" dirty="0">
                  <a:solidFill>
                    <a:schemeClr val="tx1">
                      <a:lumMod val="95000"/>
                      <a:lumOff val="5000"/>
                    </a:schemeClr>
                  </a:solidFill>
                </a:rPr>
                <a:t>で</a:t>
              </a:r>
              <a:endParaRPr lang="en-US" altLang="ja-JP" sz="2400" dirty="0">
                <a:solidFill>
                  <a:schemeClr val="tx1">
                    <a:lumMod val="95000"/>
                    <a:lumOff val="5000"/>
                  </a:schemeClr>
                </a:solidFill>
              </a:endParaRPr>
            </a:p>
            <a:p>
              <a:pPr>
                <a:lnSpc>
                  <a:spcPct val="150000"/>
                </a:lnSpc>
              </a:pPr>
              <a:r>
                <a:rPr lang="ja-JP" altLang="en-US" sz="3200" b="1" dirty="0">
                  <a:solidFill>
                    <a:schemeClr val="tx1">
                      <a:lumMod val="95000"/>
                      <a:lumOff val="5000"/>
                    </a:schemeClr>
                  </a:solidFill>
                </a:rPr>
                <a:t>いくらくらいの退職金が準備できるのか？</a:t>
              </a:r>
              <a:endParaRPr lang="en-US" altLang="ja-JP" sz="2400" b="1" dirty="0">
                <a:solidFill>
                  <a:schemeClr val="tx1">
                    <a:lumMod val="95000"/>
                    <a:lumOff val="5000"/>
                  </a:schemeClr>
                </a:solidFill>
              </a:endParaRPr>
            </a:p>
            <a:p>
              <a:pPr>
                <a:lnSpc>
                  <a:spcPct val="150000"/>
                </a:lnSpc>
              </a:pPr>
              <a:r>
                <a:rPr lang="ja-JP" altLang="en-US" sz="2400" dirty="0">
                  <a:solidFill>
                    <a:schemeClr val="tx1">
                      <a:lumMod val="95000"/>
                      <a:lumOff val="5000"/>
                    </a:schemeClr>
                  </a:solidFill>
                </a:rPr>
                <a:t>設計書で確認しませんか？</a:t>
              </a:r>
              <a:endParaRPr lang="en-US" altLang="ja-JP" sz="2400" dirty="0">
                <a:solidFill>
                  <a:schemeClr val="tx1">
                    <a:lumMod val="95000"/>
                    <a:lumOff val="5000"/>
                  </a:schemeClr>
                </a:solidFill>
              </a:endParaRPr>
            </a:p>
          </p:txBody>
        </p:sp>
      </p:grpSp>
    </p:spTree>
    <p:extLst>
      <p:ext uri="{BB962C8B-B14F-4D97-AF65-F5344CB8AC3E}">
        <p14:creationId xmlns:p14="http://schemas.microsoft.com/office/powerpoint/2010/main" val="147487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A78719D6-57F7-4EC3-BCB8-E6EE5E2BE2D5}"/>
              </a:ext>
            </a:extLst>
          </p:cNvPr>
          <p:cNvSpPr txBox="1"/>
          <p:nvPr/>
        </p:nvSpPr>
        <p:spPr>
          <a:xfrm>
            <a:off x="177553" y="1551937"/>
            <a:ext cx="8714927" cy="2614883"/>
          </a:xfrm>
          <a:prstGeom prst="rect">
            <a:avLst/>
          </a:prstGeom>
          <a:noFill/>
        </p:spPr>
        <p:txBody>
          <a:bodyPr wrap="square">
            <a:spAutoFit/>
          </a:bodyPr>
          <a:lstStyle/>
          <a:p>
            <a:pPr>
              <a:lnSpc>
                <a:spcPct val="150000"/>
              </a:lnSpc>
            </a:pPr>
            <a:r>
              <a:rPr lang="ja-JP" altLang="en-US" sz="1600" dirty="0">
                <a:solidFill>
                  <a:schemeClr val="tx1">
                    <a:lumMod val="85000"/>
                    <a:lumOff val="15000"/>
                  </a:schemeClr>
                </a:solidFill>
                <a:latin typeface="+mn-ea"/>
              </a:rPr>
              <a:t>・この資料は</a:t>
            </a:r>
            <a:r>
              <a:rPr lang="en-US" altLang="ja-JP" sz="1600" dirty="0">
                <a:solidFill>
                  <a:schemeClr val="tx1">
                    <a:lumMod val="85000"/>
                    <a:lumOff val="15000"/>
                  </a:schemeClr>
                </a:solidFill>
                <a:latin typeface="+mn-ea"/>
              </a:rPr>
              <a:t>2024</a:t>
            </a:r>
            <a:r>
              <a:rPr lang="ja-JP" altLang="en-US" sz="1600" dirty="0">
                <a:solidFill>
                  <a:schemeClr val="tx1">
                    <a:lumMod val="85000"/>
                    <a:lumOff val="15000"/>
                  </a:schemeClr>
                </a:solidFill>
                <a:latin typeface="+mn-ea"/>
              </a:rPr>
              <a:t>年</a:t>
            </a:r>
            <a:r>
              <a:rPr lang="en-US" altLang="ja-JP" sz="1600" dirty="0">
                <a:solidFill>
                  <a:schemeClr val="tx1">
                    <a:lumMod val="85000"/>
                    <a:lumOff val="15000"/>
                  </a:schemeClr>
                </a:solidFill>
                <a:latin typeface="+mn-ea"/>
              </a:rPr>
              <a:t>3</a:t>
            </a:r>
            <a:r>
              <a:rPr lang="ja-JP" altLang="en-US" sz="1600" dirty="0">
                <a:solidFill>
                  <a:schemeClr val="tx1">
                    <a:lumMod val="85000"/>
                    <a:lumOff val="15000"/>
                  </a:schemeClr>
                </a:solidFill>
                <a:latin typeface="+mn-ea"/>
              </a:rPr>
              <a:t>月時点のデータに基づいて制作しております。</a:t>
            </a:r>
            <a:endParaRPr lang="en-US" altLang="ja-JP" sz="1600" dirty="0">
              <a:solidFill>
                <a:schemeClr val="tx1">
                  <a:lumMod val="85000"/>
                  <a:lumOff val="15000"/>
                </a:schemeClr>
              </a:solidFill>
              <a:latin typeface="+mn-ea"/>
            </a:endParaRPr>
          </a:p>
          <a:p>
            <a:pPr>
              <a:lnSpc>
                <a:spcPct val="150000"/>
              </a:lnSpc>
            </a:pPr>
            <a:r>
              <a:rPr lang="ja-JP" altLang="en-US" sz="1600" dirty="0">
                <a:solidFill>
                  <a:schemeClr val="tx1">
                    <a:lumMod val="85000"/>
                    <a:lumOff val="15000"/>
                  </a:schemeClr>
                </a:solidFill>
                <a:latin typeface="+mn-ea"/>
              </a:rPr>
              <a:t>　データが将来変更となった場合、資料修正が間に合わないことがあります。</a:t>
            </a:r>
            <a:endParaRPr lang="en-US" altLang="ja-JP" sz="1600" dirty="0">
              <a:solidFill>
                <a:schemeClr val="tx1">
                  <a:lumMod val="85000"/>
                  <a:lumOff val="15000"/>
                </a:schemeClr>
              </a:solidFill>
              <a:latin typeface="+mn-ea"/>
            </a:endParaRPr>
          </a:p>
          <a:p>
            <a:pPr>
              <a:lnSpc>
                <a:spcPct val="150000"/>
              </a:lnSpc>
            </a:pPr>
            <a:r>
              <a:rPr lang="ja-JP" altLang="en-US" sz="1600" dirty="0">
                <a:solidFill>
                  <a:schemeClr val="tx1">
                    <a:lumMod val="85000"/>
                    <a:lumOff val="15000"/>
                  </a:schemeClr>
                </a:solidFill>
                <a:latin typeface="+mn-ea"/>
              </a:rPr>
              <a:t>・細心の注意を払ってグラフ化しておりますが、万一データに齟齬があった場合でも、</a:t>
            </a:r>
            <a:endParaRPr lang="en-US" altLang="ja-JP" sz="1600" dirty="0">
              <a:solidFill>
                <a:schemeClr val="tx1">
                  <a:lumMod val="85000"/>
                  <a:lumOff val="15000"/>
                </a:schemeClr>
              </a:solidFill>
              <a:latin typeface="+mn-ea"/>
            </a:endParaRPr>
          </a:p>
          <a:p>
            <a:pPr>
              <a:lnSpc>
                <a:spcPct val="150000"/>
              </a:lnSpc>
            </a:pPr>
            <a:r>
              <a:rPr lang="ja-JP" altLang="en-US" sz="1600" dirty="0">
                <a:solidFill>
                  <a:schemeClr val="tx1">
                    <a:lumMod val="85000"/>
                    <a:lumOff val="15000"/>
                  </a:schemeClr>
                </a:solidFill>
                <a:latin typeface="+mn-ea"/>
              </a:rPr>
              <a:t>　当社が責任を負うものではありません。</a:t>
            </a:r>
            <a:endParaRPr lang="en-US" altLang="ja-JP" sz="1600" dirty="0">
              <a:solidFill>
                <a:schemeClr val="tx1">
                  <a:lumMod val="85000"/>
                  <a:lumOff val="15000"/>
                </a:schemeClr>
              </a:solidFill>
              <a:latin typeface="+mn-ea"/>
            </a:endParaRPr>
          </a:p>
          <a:p>
            <a:pPr>
              <a:lnSpc>
                <a:spcPct val="150000"/>
              </a:lnSpc>
            </a:pPr>
            <a:r>
              <a:rPr lang="ja-JP" altLang="en-US" sz="1600" dirty="0">
                <a:solidFill>
                  <a:schemeClr val="tx1">
                    <a:lumMod val="85000"/>
                    <a:lumOff val="15000"/>
                  </a:schemeClr>
                </a:solidFill>
                <a:latin typeface="+mn-ea"/>
              </a:rPr>
              <a:t>・当資料の利用により個別事案の結果に影響があったとしても、それによる損害等について、</a:t>
            </a:r>
            <a:endParaRPr lang="en-US" altLang="ja-JP" sz="1600" dirty="0">
              <a:solidFill>
                <a:schemeClr val="tx1">
                  <a:lumMod val="85000"/>
                  <a:lumOff val="15000"/>
                </a:schemeClr>
              </a:solidFill>
              <a:latin typeface="+mn-ea"/>
            </a:endParaRPr>
          </a:p>
          <a:p>
            <a:pPr>
              <a:lnSpc>
                <a:spcPct val="150000"/>
              </a:lnSpc>
            </a:pPr>
            <a:r>
              <a:rPr lang="ja-JP" altLang="en-US" sz="1600" dirty="0">
                <a:solidFill>
                  <a:schemeClr val="tx1">
                    <a:lumMod val="85000"/>
                    <a:lumOff val="15000"/>
                  </a:schemeClr>
                </a:solidFill>
                <a:latin typeface="+mn-ea"/>
              </a:rPr>
              <a:t>　当社は一切の責任を負いません。</a:t>
            </a:r>
            <a:endParaRPr lang="en-US" altLang="ja-JP" sz="1600" dirty="0">
              <a:solidFill>
                <a:schemeClr val="tx1">
                  <a:lumMod val="85000"/>
                  <a:lumOff val="15000"/>
                </a:schemeClr>
              </a:solidFill>
              <a:latin typeface="+mn-ea"/>
            </a:endParaRPr>
          </a:p>
          <a:p>
            <a:pPr>
              <a:lnSpc>
                <a:spcPct val="150000"/>
              </a:lnSpc>
            </a:pPr>
            <a:r>
              <a:rPr lang="ja-JP" altLang="en-US" sz="1600" b="0" i="0" dirty="0">
                <a:solidFill>
                  <a:schemeClr val="tx1">
                    <a:lumMod val="85000"/>
                    <a:lumOff val="15000"/>
                  </a:schemeClr>
                </a:solidFill>
                <a:effectLst/>
                <a:latin typeface="+mn-ea"/>
              </a:rPr>
              <a:t>・利用にあたっては、所属組織・販売担当者ご自身の判断でご活用ください。</a:t>
            </a:r>
            <a:endParaRPr lang="ja-JP" altLang="en-US" sz="1600" dirty="0">
              <a:solidFill>
                <a:schemeClr val="tx1">
                  <a:lumMod val="85000"/>
                  <a:lumOff val="15000"/>
                </a:schemeClr>
              </a:solidFill>
              <a:latin typeface="+mn-ea"/>
            </a:endParaRPr>
          </a:p>
        </p:txBody>
      </p:sp>
      <p:sp>
        <p:nvSpPr>
          <p:cNvPr id="12" name="正方形/長方形 11">
            <a:extLst>
              <a:ext uri="{FF2B5EF4-FFF2-40B4-BE49-F238E27FC236}">
                <a16:creationId xmlns:a16="http://schemas.microsoft.com/office/drawing/2014/main" id="{6A6FC22D-06FF-464E-8B2C-AB4431C81A2B}"/>
              </a:ext>
            </a:extLst>
          </p:cNvPr>
          <p:cNvSpPr/>
          <p:nvPr/>
        </p:nvSpPr>
        <p:spPr>
          <a:xfrm>
            <a:off x="935596" y="6666"/>
            <a:ext cx="7272808" cy="803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dirty="0">
                <a:solidFill>
                  <a:schemeClr val="tx1"/>
                </a:solidFill>
                <a:latin typeface="+mj-ea"/>
                <a:ea typeface="+mj-ea"/>
              </a:rPr>
              <a:t>ご留意下さい</a:t>
            </a:r>
          </a:p>
        </p:txBody>
      </p:sp>
      <p:sp>
        <p:nvSpPr>
          <p:cNvPr id="13" name="正方形/長方形 12">
            <a:extLst>
              <a:ext uri="{FF2B5EF4-FFF2-40B4-BE49-F238E27FC236}">
                <a16:creationId xmlns:a16="http://schemas.microsoft.com/office/drawing/2014/main" id="{38A847EC-0824-42F3-9EE3-C4968D6FB9BA}"/>
              </a:ext>
            </a:extLst>
          </p:cNvPr>
          <p:cNvSpPr/>
          <p:nvPr/>
        </p:nvSpPr>
        <p:spPr>
          <a:xfrm>
            <a:off x="251520" y="1031030"/>
            <a:ext cx="727280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tx1"/>
                </a:solidFill>
                <a:latin typeface="+mn-ea"/>
              </a:rPr>
              <a:t>免責事項</a:t>
            </a:r>
          </a:p>
        </p:txBody>
      </p:sp>
      <p:sp>
        <p:nvSpPr>
          <p:cNvPr id="14" name="正方形/長方形 13">
            <a:extLst>
              <a:ext uri="{FF2B5EF4-FFF2-40B4-BE49-F238E27FC236}">
                <a16:creationId xmlns:a16="http://schemas.microsoft.com/office/drawing/2014/main" id="{B6072130-6AE6-4836-BBEA-FCFB262A6676}"/>
              </a:ext>
            </a:extLst>
          </p:cNvPr>
          <p:cNvSpPr/>
          <p:nvPr/>
        </p:nvSpPr>
        <p:spPr>
          <a:xfrm>
            <a:off x="251520" y="4631430"/>
            <a:ext cx="727280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dirty="0">
                <a:solidFill>
                  <a:schemeClr val="tx1"/>
                </a:solidFill>
                <a:latin typeface="+mn-ea"/>
              </a:rPr>
              <a:t>著作権</a:t>
            </a:r>
          </a:p>
        </p:txBody>
      </p:sp>
      <p:sp>
        <p:nvSpPr>
          <p:cNvPr id="16" name="テキスト ボックス 15">
            <a:extLst>
              <a:ext uri="{FF2B5EF4-FFF2-40B4-BE49-F238E27FC236}">
                <a16:creationId xmlns:a16="http://schemas.microsoft.com/office/drawing/2014/main" id="{C6390895-BF5C-4220-BDCB-4C259743A4A9}"/>
              </a:ext>
            </a:extLst>
          </p:cNvPr>
          <p:cNvSpPr txBox="1"/>
          <p:nvPr/>
        </p:nvSpPr>
        <p:spPr>
          <a:xfrm>
            <a:off x="179512" y="5080329"/>
            <a:ext cx="8714927" cy="797591"/>
          </a:xfrm>
          <a:prstGeom prst="rect">
            <a:avLst/>
          </a:prstGeom>
          <a:noFill/>
        </p:spPr>
        <p:txBody>
          <a:bodyPr wrap="square">
            <a:spAutoFit/>
          </a:bodyPr>
          <a:lstStyle/>
          <a:p>
            <a:pPr>
              <a:lnSpc>
                <a:spcPct val="150000"/>
              </a:lnSpc>
            </a:pPr>
            <a:r>
              <a:rPr lang="ja-JP" altLang="en-US" sz="1600" dirty="0">
                <a:solidFill>
                  <a:schemeClr val="tx1">
                    <a:lumMod val="85000"/>
                    <a:lumOff val="15000"/>
                  </a:schemeClr>
                </a:solidFill>
                <a:latin typeface="+mn-ea"/>
              </a:rPr>
              <a:t>・この資料はヨージック・ラボラトリー合同会社が運営する</a:t>
            </a:r>
            <a:r>
              <a:rPr lang="en-US" altLang="ja-JP" sz="1600" dirty="0">
                <a:solidFill>
                  <a:schemeClr val="tx1">
                    <a:lumMod val="85000"/>
                    <a:lumOff val="15000"/>
                  </a:schemeClr>
                </a:solidFill>
                <a:latin typeface="+mn-ea"/>
              </a:rPr>
              <a:t>Y-Salon</a:t>
            </a:r>
            <a:r>
              <a:rPr lang="ja-JP" altLang="en-US" sz="1600" dirty="0">
                <a:solidFill>
                  <a:schemeClr val="tx1">
                    <a:lumMod val="85000"/>
                    <a:lumOff val="15000"/>
                  </a:schemeClr>
                </a:solidFill>
                <a:latin typeface="+mn-ea"/>
              </a:rPr>
              <a:t>の会員のみ利用できます。</a:t>
            </a:r>
            <a:endParaRPr lang="en-US" altLang="ja-JP" sz="1600" dirty="0">
              <a:solidFill>
                <a:schemeClr val="tx1">
                  <a:lumMod val="85000"/>
                  <a:lumOff val="15000"/>
                </a:schemeClr>
              </a:solidFill>
              <a:latin typeface="+mn-ea"/>
            </a:endParaRPr>
          </a:p>
          <a:p>
            <a:pPr>
              <a:lnSpc>
                <a:spcPct val="150000"/>
              </a:lnSpc>
            </a:pPr>
            <a:r>
              <a:rPr lang="ja-JP" altLang="en-US" sz="1600" dirty="0">
                <a:solidFill>
                  <a:schemeClr val="tx1">
                    <a:lumMod val="85000"/>
                    <a:lumOff val="15000"/>
                  </a:schemeClr>
                </a:solidFill>
                <a:latin typeface="+mn-ea"/>
              </a:rPr>
              <a:t>・当資料に掲載している文章、データ、画像など、全ての著作権は当社に帰属します。</a:t>
            </a:r>
            <a:endParaRPr lang="en-US" altLang="ja-JP" sz="1600" dirty="0">
              <a:solidFill>
                <a:schemeClr val="tx1">
                  <a:lumMod val="85000"/>
                  <a:lumOff val="15000"/>
                </a:schemeClr>
              </a:solidFill>
              <a:latin typeface="+mn-ea"/>
            </a:endParaRPr>
          </a:p>
        </p:txBody>
      </p:sp>
    </p:spTree>
    <p:extLst>
      <p:ext uri="{BB962C8B-B14F-4D97-AF65-F5344CB8AC3E}">
        <p14:creationId xmlns:p14="http://schemas.microsoft.com/office/powerpoint/2010/main" val="33250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RTMONK 2">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Salon">
      <a:majorFont>
        <a:latin typeface="BIZ UDPゴシック"/>
        <a:ea typeface="UD デジタル 教科書体 NP-B"/>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38108</TotalTime>
  <Words>3275</Words>
  <Application>Microsoft Office PowerPoint</Application>
  <PresentationFormat>画面に合わせる (4:3)</PresentationFormat>
  <Paragraphs>346</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BIZ UDPゴシック</vt:lpstr>
      <vt:lpstr>游ゴシック</vt:lpstr>
      <vt:lpstr>Arial</vt:lpstr>
      <vt:lpstr>Calibri</vt:lpstr>
      <vt:lpstr>Open Sans</vt:lpstr>
      <vt:lpstr>Oswald</vt:lpstr>
      <vt:lpstr>1_ARTMONK 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尚宏 川口</cp:lastModifiedBy>
  <cp:revision>5086</cp:revision>
  <cp:lastPrinted>2022-03-13T08:24:56Z</cp:lastPrinted>
  <dcterms:created xsi:type="dcterms:W3CDTF">2016-01-05T00:34:33Z</dcterms:created>
  <dcterms:modified xsi:type="dcterms:W3CDTF">2024-03-15T00:33:04Z</dcterms:modified>
</cp:coreProperties>
</file>